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6EF29-EB61-4866-B5D6-CF568FC08B02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56E94-03AA-4D43-AC80-E130EDF2A0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24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15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76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71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28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72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84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54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03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57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80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83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96B2-2AD6-434A-82B6-E2DA684DF3E9}" type="datetimeFigureOut">
              <a:rPr lang="zh-TW" altLang="en-US" smtClean="0"/>
              <a:t>2021/6/23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72A7-5BED-437B-8F01-B445B408B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87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5991" y="396814"/>
            <a:ext cx="11015933" cy="3588589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科技領域</a:t>
            </a:r>
            <a:r>
              <a:rPr lang="en-US" altLang="zh-TW" sz="8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-</a:t>
            </a:r>
            <a:r>
              <a:rPr lang="zh-TW" altLang="en-US" sz="8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生活科技科</a:t>
            </a:r>
            <a:r>
              <a:rPr lang="en-US" altLang="zh-TW" sz="8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8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8000" dirty="0" smtClean="0">
                <a:solidFill>
                  <a:srgbClr val="00B05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「學習歷程檔案」</a:t>
            </a:r>
            <a:r>
              <a:rPr lang="en-US" altLang="zh-TW" sz="8000" dirty="0" smtClean="0">
                <a:solidFill>
                  <a:srgbClr val="00B05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8000" dirty="0" smtClean="0">
                <a:solidFill>
                  <a:srgbClr val="00B05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8000" dirty="0" smtClean="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下載與上傳說明</a:t>
            </a:r>
            <a:endParaRPr lang="zh-TW" altLang="en-US" sz="8000" dirty="0">
              <a:solidFill>
                <a:srgbClr val="7030A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749351"/>
            <a:ext cx="9144000" cy="165576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編製者：陳培文</a:t>
            </a:r>
            <a:endParaRPr lang="en-US" altLang="zh-TW" sz="40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2020.6.23</a:t>
            </a:r>
            <a:endParaRPr lang="zh-TW" altLang="en-US" sz="4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4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839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登入</a:t>
            </a:r>
            <a:r>
              <a:rPr lang="en-US" altLang="zh-TW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E</a:t>
            </a:r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化教學平</a:t>
            </a:r>
            <a:r>
              <a:rPr lang="zh-TW" altLang="en-US" sz="6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台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5723" r="82594" b="62516"/>
          <a:stretch/>
        </p:blipFill>
        <p:spPr>
          <a:xfrm>
            <a:off x="1932317" y="1526873"/>
            <a:ext cx="7139079" cy="5020573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518914" y="4192436"/>
            <a:ext cx="3631721" cy="7332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7608499" y="3001990"/>
            <a:ext cx="2965896" cy="2208363"/>
          </a:xfrm>
          <a:prstGeom prst="wedgeRoundRectCallout">
            <a:avLst>
              <a:gd name="adj1" fmla="val -92262"/>
              <a:gd name="adj2" fmla="val 18750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點選「匯出歷程資料」</a:t>
            </a:r>
            <a:endParaRPr lang="zh-TW" altLang="en-US" sz="4000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7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4623" t="16352" r="1934" b="72076"/>
          <a:stretch/>
        </p:blipFill>
        <p:spPr>
          <a:xfrm>
            <a:off x="605287" y="1854635"/>
            <a:ext cx="11054112" cy="1656316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下載學習歷程檔案</a:t>
            </a:r>
            <a:r>
              <a:rPr lang="en-US" altLang="zh-TW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Word</a:t>
            </a:r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檔</a:t>
            </a:r>
            <a:endParaRPr lang="zh-TW" altLang="en-US" sz="6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8393502" y="2889849"/>
            <a:ext cx="1069675" cy="6211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1380226" y="3597260"/>
            <a:ext cx="9342407" cy="905773"/>
          </a:xfrm>
          <a:prstGeom prst="wedgeRoundRectCallout">
            <a:avLst>
              <a:gd name="adj1" fmla="val 31650"/>
              <a:gd name="adj2" fmla="val -69660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點選「</a:t>
            </a:r>
            <a:r>
              <a:rPr lang="en-US" altLang="zh-TW" sz="4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Word</a:t>
            </a:r>
            <a:r>
              <a:rPr lang="zh-TW" altLang="en-US" sz="4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」下載學習歷程檔案</a:t>
            </a:r>
            <a:r>
              <a:rPr lang="en-US" altLang="zh-TW" sz="4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Word</a:t>
            </a:r>
            <a:r>
              <a:rPr lang="zh-TW" altLang="en-US" sz="40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檔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141343" y="2958860"/>
            <a:ext cx="690114" cy="4399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6510" t="5660" r="78349" b="80252"/>
          <a:stretch/>
        </p:blipFill>
        <p:spPr>
          <a:xfrm>
            <a:off x="605287" y="4796286"/>
            <a:ext cx="3461351" cy="1811547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9" name="圓角矩形 8"/>
          <p:cNvSpPr/>
          <p:nvPr/>
        </p:nvSpPr>
        <p:spPr>
          <a:xfrm>
            <a:off x="1630392" y="5986731"/>
            <a:ext cx="2061714" cy="6211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4199138" y="4938622"/>
            <a:ext cx="7617041" cy="1565695"/>
          </a:xfrm>
          <a:prstGeom prst="wedgeRoundRectCallout">
            <a:avLst>
              <a:gd name="adj1" fmla="val -57550"/>
              <a:gd name="adj2" fmla="val 33500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在「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下載</a:t>
            </a:r>
            <a:r>
              <a:rPr lang="zh-TW" altLang="en-US" sz="4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」資料中，即可發現檔案，檔名為：「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年班號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_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日期</a:t>
            </a:r>
            <a:r>
              <a:rPr lang="zh-TW" altLang="en-US" sz="4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</a:t>
            </a:r>
            <a:endParaRPr lang="zh-TW" altLang="en-US" sz="4000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34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431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請使用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OFFICE2013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版</a:t>
            </a:r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編修歷程檔案</a:t>
            </a:r>
            <a:endParaRPr lang="zh-TW" altLang="en-US" sz="6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7658" y="1601080"/>
            <a:ext cx="12002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1.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為了讓上傳的歷程檔案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PDF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檔中，有關的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網址連結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(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如影片網址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具有連結的功能，建議使用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WORD2013</a:t>
            </a:r>
            <a:b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  以上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的版本來做最後的編輯，並將檔案存為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PDF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檔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再上傳。</a:t>
            </a:r>
            <a:endParaRPr lang="en-US" altLang="zh-TW" sz="40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endParaRPr lang="en-US" altLang="zh-TW" sz="40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2.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如果事前</a:t>
            </a:r>
            <a:r>
              <a:rPr lang="zh-TW" altLang="en-US" sz="4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已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用其他較低版本的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WORD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檔編輯完畢，只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要將檔案在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2013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版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WORD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中重新開啟，並存成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PDF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檔，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亦可保持網路連結功能。</a:t>
            </a:r>
            <a:endParaRPr lang="zh-TW" altLang="en-US" sz="4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79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1813" r="48738" b="92492"/>
          <a:stretch/>
        </p:blipFill>
        <p:spPr>
          <a:xfrm>
            <a:off x="408373" y="1736217"/>
            <a:ext cx="10856102" cy="67850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開啟檔案時注意事項</a:t>
            </a:r>
            <a:endParaRPr lang="zh-TW" altLang="en-US" sz="6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9619960" y="1811045"/>
            <a:ext cx="1486005" cy="5060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585926" y="3312543"/>
            <a:ext cx="11026065" cy="2857438"/>
          </a:xfrm>
          <a:prstGeom prst="wedgeRoundRectCallout">
            <a:avLst>
              <a:gd name="adj1" fmla="val 34268"/>
              <a:gd name="adj2" fmla="val -86098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第一次使用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2013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版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WORD</a:t>
            </a:r>
            <a:r>
              <a:rPr lang="zh-TW" altLang="en-US" sz="4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開啟檔案時，會出現上面的提示語。請務必點選「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啟用編輯</a:t>
            </a:r>
            <a:r>
              <a:rPr lang="zh-TW" altLang="en-US" sz="4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」才能進入正常的編輯，否則排版及圖片可能會錯亂，或看不到。</a:t>
            </a:r>
            <a:endParaRPr lang="en-US" altLang="zh-TW" sz="4000" dirty="0" smtClean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5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3276" t="43624" r="47427" b="34369"/>
          <a:stretch/>
        </p:blipFill>
        <p:spPr>
          <a:xfrm>
            <a:off x="1805140" y="3648722"/>
            <a:ext cx="8590612" cy="215717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t="10745" r="53544" b="69191"/>
          <a:stretch/>
        </p:blipFill>
        <p:spPr>
          <a:xfrm>
            <a:off x="4731799" y="1597980"/>
            <a:ext cx="5663953" cy="137603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r="94903" b="91715"/>
          <a:stretch/>
        </p:blipFill>
        <p:spPr>
          <a:xfrm>
            <a:off x="1815621" y="1597979"/>
            <a:ext cx="1398096" cy="137603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646" y="1623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將檔案存成</a:t>
            </a:r>
            <a:r>
              <a:rPr lang="en-US" altLang="zh-TW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PDF</a:t>
            </a:r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檔後再上傳</a:t>
            </a:r>
            <a:endParaRPr lang="zh-TW" altLang="en-US" sz="6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537818" y="2032984"/>
            <a:ext cx="1486005" cy="5060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467449" y="2334826"/>
            <a:ext cx="1486005" cy="5060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8400257" y="1992529"/>
            <a:ext cx="1924473" cy="6441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251480" y="5037570"/>
            <a:ext cx="1924473" cy="6441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9868521" y="3950564"/>
            <a:ext cx="997747" cy="4882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3518343" y="1631014"/>
            <a:ext cx="807868" cy="692461"/>
          </a:xfrm>
          <a:prstGeom prst="rightArrow">
            <a:avLst>
              <a:gd name="adj1" fmla="val 50000"/>
              <a:gd name="adj2" fmla="val 69231"/>
            </a:avLst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5400000">
            <a:off x="7297444" y="2974018"/>
            <a:ext cx="807868" cy="692461"/>
          </a:xfrm>
          <a:prstGeom prst="rightArrow">
            <a:avLst>
              <a:gd name="adj1" fmla="val 50000"/>
              <a:gd name="adj2" fmla="val 692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圖說文字 14"/>
          <p:cNvSpPr/>
          <p:nvPr/>
        </p:nvSpPr>
        <p:spPr>
          <a:xfrm>
            <a:off x="282207" y="2539011"/>
            <a:ext cx="1537584" cy="1087515"/>
          </a:xfrm>
          <a:prstGeom prst="wedgeRoundRectCallout">
            <a:avLst>
              <a:gd name="adj1" fmla="val 76575"/>
              <a:gd name="adj2" fmla="val -54505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點選「檔案」</a:t>
            </a:r>
            <a:endParaRPr lang="zh-TW" altLang="en-US" sz="3000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3321371" y="2974018"/>
            <a:ext cx="3212593" cy="543757"/>
          </a:xfrm>
          <a:prstGeom prst="wedgeRoundRectCallout">
            <a:avLst>
              <a:gd name="adj1" fmla="val 2516"/>
              <a:gd name="adj2" fmla="val -108383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點選「另存新檔」</a:t>
            </a:r>
            <a:endParaRPr lang="zh-TW" altLang="en-US" sz="3000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8400257" y="2938509"/>
            <a:ext cx="3513577" cy="543757"/>
          </a:xfrm>
          <a:prstGeom prst="wedgeRoundRectCallout">
            <a:avLst>
              <a:gd name="adj1" fmla="val 1253"/>
              <a:gd name="adj2" fmla="val -142669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點選「目前資料夾」</a:t>
            </a:r>
            <a:endParaRPr lang="zh-TW" altLang="en-US" sz="3000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8456476" y="4765691"/>
            <a:ext cx="3513577" cy="543757"/>
          </a:xfrm>
          <a:prstGeom prst="wedgeRoundRectCallout">
            <a:avLst>
              <a:gd name="adj1" fmla="val 1253"/>
              <a:gd name="adj2" fmla="val -142669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點選「網頁」選單</a:t>
            </a:r>
            <a:endParaRPr lang="zh-TW" altLang="en-US" sz="3000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1644911" y="5972348"/>
            <a:ext cx="3175665" cy="543757"/>
          </a:xfrm>
          <a:prstGeom prst="wedgeRoundRectCallout">
            <a:avLst>
              <a:gd name="adj1" fmla="val 1253"/>
              <a:gd name="adj2" fmla="val -142669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點選「</a:t>
            </a:r>
            <a:r>
              <a:rPr lang="en-US" altLang="zh-TW" sz="3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PDF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」選項</a:t>
            </a:r>
            <a:endParaRPr lang="zh-TW" altLang="en-US" sz="3000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715199" y="1793291"/>
            <a:ext cx="636974" cy="636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1</a:t>
            </a:r>
            <a:endParaRPr lang="zh-TW" altLang="en-US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3745732" y="2337043"/>
            <a:ext cx="636974" cy="636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2</a:t>
            </a:r>
            <a:endParaRPr lang="zh-TW" altLang="en-US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10869035" y="2150614"/>
            <a:ext cx="636974" cy="636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10965581" y="3980677"/>
            <a:ext cx="636974" cy="636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891782" y="5879131"/>
            <a:ext cx="636974" cy="636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8422"/>
          </a:xfrm>
        </p:spPr>
        <p:txBody>
          <a:bodyPr>
            <a:normAutofit/>
          </a:bodyPr>
          <a:lstStyle/>
          <a:p>
            <a:pPr algn="ctr"/>
            <a:r>
              <a:rPr lang="zh-TW" altLang="en-US" sz="10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檔案內容資料</a:t>
            </a:r>
            <a:r>
              <a:rPr lang="en-US" altLang="zh-TW" sz="10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10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10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編修原則</a:t>
            </a:r>
            <a:endParaRPr lang="zh-TW" altLang="en-US" sz="10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78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177" y="112143"/>
            <a:ext cx="11516265" cy="6685472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封面：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請勿變更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單元分頁：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請勿更動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3.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課程說明：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若不需要可刪除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4.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課程檔案與課程影音：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若不需要可刪除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5.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作業區：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請盡量不要刪除。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zh-TW" altLang="en-US" sz="4000" dirty="0" smtClean="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照片與影片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連結請於下載前完成上傳，若來不及，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亦可於編輯時加入。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</a:t>
            </a:r>
            <a:r>
              <a:rPr lang="zh-TW" altLang="en-US" sz="4000" dirty="0" smtClean="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心得報告：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可刪除，不可修改分數。未上傳者，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可補貼心得，但不可呈現分數。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zh-TW" altLang="en-US" sz="4000" dirty="0" smtClean="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有評分的檔案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，請盡量不要刪除。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6.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指定作業區：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請於下載前，至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E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化教學平台點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2-3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下，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不要讓次數出現「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0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」，若不想呈現，可刪除。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7.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課後練習區：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請盡量保留，若不想呈現亦可刪除。</a:t>
            </a:r>
            <a:endParaRPr lang="zh-TW" altLang="en-US" sz="4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32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177" y="112142"/>
            <a:ext cx="11516265" cy="57106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zh-TW" altLang="en-US" sz="4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請</a:t>
            </a:r>
            <a:r>
              <a:rPr lang="zh-TW" altLang="en-US" sz="40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把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握以下幾項原則：</a:t>
            </a:r>
            <a:r>
              <a:rPr lang="en-US" altLang="zh-TW" sz="4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不可以造假資料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，寧願不呈現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(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即刪除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，也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不可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變更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。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2.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盡量將版面編排得更美觀，資料間僅留一行間隔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，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多餘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的換行或空格應刪除。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3.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學習過程中的任何資料，都有留存的價值，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除非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真不想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呈現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呈現會有負面效果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，否則應盡量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留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 存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。</a:t>
            </a:r>
            <a: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endParaRPr lang="zh-TW" altLang="en-US" sz="4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16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186</Words>
  <Application>Microsoft Office PowerPoint</Application>
  <PresentationFormat>寬螢幕</PresentationFormat>
  <Paragraphs>28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華康超明體</vt:lpstr>
      <vt:lpstr>新細明體</vt:lpstr>
      <vt:lpstr>Arial</vt:lpstr>
      <vt:lpstr>Calibri</vt:lpstr>
      <vt:lpstr>Calibri Light</vt:lpstr>
      <vt:lpstr>Impact</vt:lpstr>
      <vt:lpstr>Office 佈景主題</vt:lpstr>
      <vt:lpstr>科技領域-生活科技科 「學習歷程檔案」 下載與上傳說明</vt:lpstr>
      <vt:lpstr>登入E化教學平台</vt:lpstr>
      <vt:lpstr>下載學習歷程檔案Word檔</vt:lpstr>
      <vt:lpstr>請使用OFFICE2013版編修歷程檔案</vt:lpstr>
      <vt:lpstr>開啟檔案時注意事項</vt:lpstr>
      <vt:lpstr>將檔案存成PDF檔後再上傳</vt:lpstr>
      <vt:lpstr>檔案內容資料 編修原則</vt:lpstr>
      <vt:lpstr>1.封面：請勿變更 2.單元分頁：請勿更動 3.課程說明：若不需要可刪除 4.課程檔案與課程影音：若不需要可刪除 5.作業區：請盡量不要刪除。   照片與影片連結請於下載前完成上傳，若來不及，   亦可於編輯時加入。   心得報告：可刪除，不可修改分數。未上傳者，   可補貼心得，但不可呈現分數。   有評分的檔案，請盡量不要刪除。 6.指定作業區：請於下載前，至E化教學平台點2-3下，   不要讓次數出現「0」，若不想呈現，可刪除。 7.課後練習區：請盡量保留，若不想呈現亦可刪除。</vt:lpstr>
      <vt:lpstr>請把握以下幾項原則： 1.不可以造假資料，寧願不呈現(即刪除)，也不可   變更。 2.盡量將版面編排得更美觀，資料間僅留一行間隔，   多餘的換行或空格應刪除。 3.學習過程中的任何資料，都有留存的價值，除非   真不想呈現(呈現會有負面效果)，否則應盡量留   存。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ASUS</cp:lastModifiedBy>
  <cp:revision>14</cp:revision>
  <cp:lastPrinted>2020-06-23T07:12:16Z</cp:lastPrinted>
  <dcterms:created xsi:type="dcterms:W3CDTF">2020-06-23T02:27:25Z</dcterms:created>
  <dcterms:modified xsi:type="dcterms:W3CDTF">2021-06-23T01:36:33Z</dcterms:modified>
</cp:coreProperties>
</file>