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40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9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30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4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57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2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9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68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39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79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3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2112825" y="191771"/>
            <a:ext cx="0" cy="61843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9879423" y="195887"/>
            <a:ext cx="0" cy="61801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/>
          <p:cNvSpPr txBox="1"/>
          <p:nvPr/>
        </p:nvSpPr>
        <p:spPr>
          <a:xfrm>
            <a:off x="1563878" y="209326"/>
            <a:ext cx="5549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000" dirty="0"/>
              <a:t>A</a:t>
            </a:r>
            <a:endParaRPr lang="zh-TW" altLang="en-US" sz="50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9860427" y="156622"/>
            <a:ext cx="5341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000" dirty="0" smtClean="0"/>
              <a:t>B</a:t>
            </a:r>
            <a:endParaRPr lang="zh-TW" altLang="en-US" sz="5000" dirty="0"/>
          </a:p>
        </p:txBody>
      </p:sp>
      <p:cxnSp>
        <p:nvCxnSpPr>
          <p:cNvPr id="152" name="直線接點 151"/>
          <p:cNvCxnSpPr>
            <a:endCxn id="153" idx="2"/>
          </p:cNvCxnSpPr>
          <p:nvPr/>
        </p:nvCxnSpPr>
        <p:spPr>
          <a:xfrm>
            <a:off x="2117155" y="1448807"/>
            <a:ext cx="35018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橢圓 152"/>
          <p:cNvSpPr/>
          <p:nvPr/>
        </p:nvSpPr>
        <p:spPr>
          <a:xfrm>
            <a:off x="5619037" y="1178807"/>
            <a:ext cx="540000" cy="54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rgbClr val="FF0000"/>
                </a:solidFill>
              </a:rPr>
              <a:t>R</a:t>
            </a:r>
            <a:endParaRPr lang="zh-TW" altLang="en-US" sz="3000" b="1" dirty="0">
              <a:solidFill>
                <a:srgbClr val="FF0000"/>
              </a:solidFill>
            </a:endParaRPr>
          </a:p>
        </p:txBody>
      </p:sp>
      <p:cxnSp>
        <p:nvCxnSpPr>
          <p:cNvPr id="154" name="直線接點 153"/>
          <p:cNvCxnSpPr>
            <a:stCxn id="153" idx="6"/>
          </p:cNvCxnSpPr>
          <p:nvPr/>
        </p:nvCxnSpPr>
        <p:spPr>
          <a:xfrm>
            <a:off x="6159037" y="1448807"/>
            <a:ext cx="3720386" cy="8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7749492" y="2173127"/>
            <a:ext cx="540000" cy="540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接點 37"/>
          <p:cNvCxnSpPr>
            <a:stCxn id="37" idx="6"/>
          </p:cNvCxnSpPr>
          <p:nvPr/>
        </p:nvCxnSpPr>
        <p:spPr>
          <a:xfrm>
            <a:off x="8289492" y="2443127"/>
            <a:ext cx="15899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endCxn id="55" idx="2"/>
          </p:cNvCxnSpPr>
          <p:nvPr/>
        </p:nvCxnSpPr>
        <p:spPr>
          <a:xfrm flipV="1">
            <a:off x="3864543" y="3886272"/>
            <a:ext cx="52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7749492" y="4017760"/>
            <a:ext cx="540000" cy="54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2" name="直線接點 41"/>
          <p:cNvCxnSpPr>
            <a:stCxn id="41" idx="6"/>
          </p:cNvCxnSpPr>
          <p:nvPr/>
        </p:nvCxnSpPr>
        <p:spPr>
          <a:xfrm>
            <a:off x="8289492" y="4287760"/>
            <a:ext cx="15709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H="1" flipV="1">
            <a:off x="6018421" y="2455342"/>
            <a:ext cx="0" cy="1860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3864543" y="2448808"/>
            <a:ext cx="0" cy="14499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endCxn id="49" idx="2"/>
          </p:cNvCxnSpPr>
          <p:nvPr/>
        </p:nvCxnSpPr>
        <p:spPr>
          <a:xfrm flipV="1">
            <a:off x="3309828" y="2453831"/>
            <a:ext cx="992148" cy="6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橢圓 48"/>
          <p:cNvSpPr/>
          <p:nvPr/>
        </p:nvSpPr>
        <p:spPr>
          <a:xfrm>
            <a:off x="4301976" y="239983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5018182" y="23983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接點 50"/>
          <p:cNvCxnSpPr>
            <a:stCxn id="50" idx="6"/>
            <a:endCxn id="37" idx="2"/>
          </p:cNvCxnSpPr>
          <p:nvPr/>
        </p:nvCxnSpPr>
        <p:spPr>
          <a:xfrm flipV="1">
            <a:off x="5126182" y="2443127"/>
            <a:ext cx="2623310" cy="91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4280626" y="2278021"/>
            <a:ext cx="8455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flipV="1">
            <a:off x="4710525" y="2007643"/>
            <a:ext cx="0" cy="270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6871039" y="4287760"/>
            <a:ext cx="877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4388857" y="383227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5084953" y="33258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5085058" y="424309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接點 57"/>
          <p:cNvCxnSpPr/>
          <p:nvPr/>
        </p:nvCxnSpPr>
        <p:spPr>
          <a:xfrm flipV="1">
            <a:off x="4451447" y="3386363"/>
            <a:ext cx="690173" cy="508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4003511" y="1826515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B050"/>
                </a:solidFill>
              </a:rPr>
              <a:t>G</a:t>
            </a:r>
            <a:endParaRPr lang="zh-TW" altLang="en-US" sz="2400" b="1" dirty="0">
              <a:solidFill>
                <a:srgbClr val="00B050"/>
              </a:solidFill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4063505" y="346319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4866440" y="29867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833307" y="386855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825831" y="2166128"/>
            <a:ext cx="639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solidFill>
                  <a:srgbClr val="0000FF"/>
                </a:solidFill>
              </a:rPr>
              <a:t>X</a:t>
            </a:r>
            <a:endParaRPr lang="zh-TW" altLang="en-US" sz="3000" b="1" dirty="0">
              <a:solidFill>
                <a:srgbClr val="0000FF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7822206" y="4017760"/>
            <a:ext cx="639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solidFill>
                  <a:srgbClr val="7030A0"/>
                </a:solidFill>
              </a:rPr>
              <a:t>T</a:t>
            </a:r>
            <a:endParaRPr lang="zh-TW" altLang="en-US" sz="3000" b="1" dirty="0">
              <a:solidFill>
                <a:srgbClr val="7030A0"/>
              </a:solidFill>
            </a:endParaRPr>
          </a:p>
        </p:txBody>
      </p:sp>
      <p:cxnSp>
        <p:nvCxnSpPr>
          <p:cNvPr id="103" name="直線接點 102"/>
          <p:cNvCxnSpPr/>
          <p:nvPr/>
        </p:nvCxnSpPr>
        <p:spPr>
          <a:xfrm flipV="1">
            <a:off x="2112825" y="2940555"/>
            <a:ext cx="4625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橢圓 103"/>
          <p:cNvSpPr/>
          <p:nvPr/>
        </p:nvSpPr>
        <p:spPr>
          <a:xfrm>
            <a:off x="2575387" y="289112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3271588" y="33019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橢圓 105"/>
          <p:cNvSpPr/>
          <p:nvPr/>
        </p:nvSpPr>
        <p:spPr>
          <a:xfrm>
            <a:off x="3257053" y="239537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7" name="直線接點 106"/>
          <p:cNvCxnSpPr/>
          <p:nvPr/>
        </p:nvCxnSpPr>
        <p:spPr>
          <a:xfrm flipV="1">
            <a:off x="2644394" y="2441005"/>
            <a:ext cx="690173" cy="508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文字方塊 107"/>
          <p:cNvSpPr txBox="1"/>
          <p:nvPr/>
        </p:nvSpPr>
        <p:spPr>
          <a:xfrm>
            <a:off x="2112825" y="249950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</a:rPr>
              <a:t>T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3065102" y="206899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</a:rPr>
              <a:t>T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3048113" y="294537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</a:rPr>
              <a:t>T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cxnSp>
        <p:nvCxnSpPr>
          <p:cNvPr id="63" name="直線接點 62"/>
          <p:cNvCxnSpPr>
            <a:endCxn id="69" idx="2"/>
          </p:cNvCxnSpPr>
          <p:nvPr/>
        </p:nvCxnSpPr>
        <p:spPr>
          <a:xfrm flipV="1">
            <a:off x="2112825" y="5569772"/>
            <a:ext cx="2276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橢圓 63"/>
          <p:cNvSpPr/>
          <p:nvPr/>
        </p:nvSpPr>
        <p:spPr>
          <a:xfrm>
            <a:off x="6784234" y="5723929"/>
            <a:ext cx="540000" cy="540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rgbClr val="00B050"/>
                </a:solidFill>
              </a:rPr>
              <a:t>G</a:t>
            </a:r>
            <a:endParaRPr lang="zh-TW" altLang="en-US" sz="3000" b="1" dirty="0">
              <a:solidFill>
                <a:srgbClr val="00B050"/>
              </a:solidFill>
            </a:endParaRPr>
          </a:p>
        </p:txBody>
      </p:sp>
      <p:cxnSp>
        <p:nvCxnSpPr>
          <p:cNvPr id="67" name="直線接點 66"/>
          <p:cNvCxnSpPr>
            <a:stCxn id="64" idx="6"/>
          </p:cNvCxnSpPr>
          <p:nvPr/>
        </p:nvCxnSpPr>
        <p:spPr>
          <a:xfrm>
            <a:off x="7324234" y="5993929"/>
            <a:ext cx="25361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endCxn id="64" idx="2"/>
          </p:cNvCxnSpPr>
          <p:nvPr/>
        </p:nvCxnSpPr>
        <p:spPr>
          <a:xfrm flipV="1">
            <a:off x="5130743" y="5993929"/>
            <a:ext cx="165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4388857" y="551577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5084953" y="50093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>
            <a:off x="5085058" y="592659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2" name="直線接點 71"/>
          <p:cNvCxnSpPr/>
          <p:nvPr/>
        </p:nvCxnSpPr>
        <p:spPr>
          <a:xfrm flipV="1">
            <a:off x="4451447" y="5069863"/>
            <a:ext cx="690173" cy="508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/>
          <p:cNvSpPr txBox="1"/>
          <p:nvPr/>
        </p:nvSpPr>
        <p:spPr>
          <a:xfrm>
            <a:off x="4063505" y="514669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4866440" y="46702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4833307" y="555205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cxnSp>
        <p:nvCxnSpPr>
          <p:cNvPr id="76" name="直線接點 75"/>
          <p:cNvCxnSpPr/>
          <p:nvPr/>
        </p:nvCxnSpPr>
        <p:spPr>
          <a:xfrm flipH="1" flipV="1">
            <a:off x="6871039" y="2442983"/>
            <a:ext cx="0" cy="1860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 flipV="1">
            <a:off x="5155984" y="4294759"/>
            <a:ext cx="862437" cy="6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/>
          <p:cNvSpPr txBox="1"/>
          <p:nvPr/>
        </p:nvSpPr>
        <p:spPr>
          <a:xfrm>
            <a:off x="1117079" y="6317170"/>
            <a:ext cx="9802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000" dirty="0" smtClean="0">
                <a:solidFill>
                  <a:srgbClr val="FF0000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本電路圖非為最佳配線圖，僅供參考，學生可自行修改。</a:t>
            </a:r>
            <a:endParaRPr lang="zh-TW" altLang="en-US" sz="3000" dirty="0">
              <a:solidFill>
                <a:srgbClr val="FF0000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87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</Words>
  <Application>Microsoft Office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華康超明體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2020-01-10T03:09:08Z</dcterms:created>
  <dcterms:modified xsi:type="dcterms:W3CDTF">2021-01-20T05:46:14Z</dcterms:modified>
</cp:coreProperties>
</file>