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1" d="100"/>
          <a:sy n="51" d="100"/>
        </p:scale>
        <p:origin x="53" y="1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F2DE4-4BFB-44A7-B629-E2C729EDF694}" type="datetimeFigureOut">
              <a:rPr lang="zh-TW" altLang="en-US" smtClean="0"/>
              <a:t>2021/1/20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8EA-10CE-4FEF-955E-6D736D7B0B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2401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F2DE4-4BFB-44A7-B629-E2C729EDF694}" type="datetimeFigureOut">
              <a:rPr lang="zh-TW" altLang="en-US" smtClean="0"/>
              <a:t>2021/1/20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8EA-10CE-4FEF-955E-6D736D7B0B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4943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F2DE4-4BFB-44A7-B629-E2C729EDF694}" type="datetimeFigureOut">
              <a:rPr lang="zh-TW" altLang="en-US" smtClean="0"/>
              <a:t>2021/1/20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8EA-10CE-4FEF-955E-6D736D7B0B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1301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F2DE4-4BFB-44A7-B629-E2C729EDF694}" type="datetimeFigureOut">
              <a:rPr lang="zh-TW" altLang="en-US" smtClean="0"/>
              <a:t>2021/1/20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8EA-10CE-4FEF-955E-6D736D7B0B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1777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F2DE4-4BFB-44A7-B629-E2C729EDF694}" type="datetimeFigureOut">
              <a:rPr lang="zh-TW" altLang="en-US" smtClean="0"/>
              <a:t>2021/1/20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8EA-10CE-4FEF-955E-6D736D7B0B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7470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F2DE4-4BFB-44A7-B629-E2C729EDF694}" type="datetimeFigureOut">
              <a:rPr lang="zh-TW" altLang="en-US" smtClean="0"/>
              <a:t>2021/1/20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8EA-10CE-4FEF-955E-6D736D7B0B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5578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F2DE4-4BFB-44A7-B629-E2C729EDF694}" type="datetimeFigureOut">
              <a:rPr lang="zh-TW" altLang="en-US" smtClean="0"/>
              <a:t>2021/1/20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8EA-10CE-4FEF-955E-6D736D7B0B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2324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F2DE4-4BFB-44A7-B629-E2C729EDF694}" type="datetimeFigureOut">
              <a:rPr lang="zh-TW" altLang="en-US" smtClean="0"/>
              <a:t>2021/1/20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8EA-10CE-4FEF-955E-6D736D7B0B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1979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F2DE4-4BFB-44A7-B629-E2C729EDF694}" type="datetimeFigureOut">
              <a:rPr lang="zh-TW" altLang="en-US" smtClean="0"/>
              <a:t>2021/1/20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8EA-10CE-4FEF-955E-6D736D7B0B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9685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F2DE4-4BFB-44A7-B629-E2C729EDF694}" type="datetimeFigureOut">
              <a:rPr lang="zh-TW" altLang="en-US" smtClean="0"/>
              <a:t>2021/1/20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8EA-10CE-4FEF-955E-6D736D7B0B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4398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F2DE4-4BFB-44A7-B629-E2C729EDF694}" type="datetimeFigureOut">
              <a:rPr lang="zh-TW" altLang="en-US" smtClean="0"/>
              <a:t>2021/1/20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8EA-10CE-4FEF-955E-6D736D7B0B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6790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CF2DE4-4BFB-44A7-B629-E2C729EDF694}" type="datetimeFigureOut">
              <a:rPr lang="zh-TW" altLang="en-US" smtClean="0"/>
              <a:t>2021/1/20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2F8EA-10CE-4FEF-955E-6D736D7B0B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2390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接點 4"/>
          <p:cNvCxnSpPr/>
          <p:nvPr/>
        </p:nvCxnSpPr>
        <p:spPr>
          <a:xfrm>
            <a:off x="2112825" y="257674"/>
            <a:ext cx="0" cy="600625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接點 5"/>
          <p:cNvCxnSpPr/>
          <p:nvPr/>
        </p:nvCxnSpPr>
        <p:spPr>
          <a:xfrm>
            <a:off x="9879423" y="261790"/>
            <a:ext cx="0" cy="600213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文字方塊 112"/>
          <p:cNvSpPr txBox="1"/>
          <p:nvPr/>
        </p:nvSpPr>
        <p:spPr>
          <a:xfrm>
            <a:off x="1563878" y="275229"/>
            <a:ext cx="55496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5000" dirty="0"/>
              <a:t>A</a:t>
            </a:r>
            <a:endParaRPr lang="zh-TW" altLang="en-US" sz="5000" dirty="0"/>
          </a:p>
        </p:txBody>
      </p:sp>
      <p:sp>
        <p:nvSpPr>
          <p:cNvPr id="114" name="文字方塊 113"/>
          <p:cNvSpPr txBox="1"/>
          <p:nvPr/>
        </p:nvSpPr>
        <p:spPr>
          <a:xfrm>
            <a:off x="9860427" y="222525"/>
            <a:ext cx="534121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5000" dirty="0" smtClean="0"/>
              <a:t>B</a:t>
            </a:r>
            <a:endParaRPr lang="zh-TW" altLang="en-US" sz="5000" dirty="0"/>
          </a:p>
        </p:txBody>
      </p:sp>
      <p:cxnSp>
        <p:nvCxnSpPr>
          <p:cNvPr id="152" name="直線接點 151"/>
          <p:cNvCxnSpPr>
            <a:endCxn id="153" idx="2"/>
          </p:cNvCxnSpPr>
          <p:nvPr/>
        </p:nvCxnSpPr>
        <p:spPr>
          <a:xfrm>
            <a:off x="2117155" y="880392"/>
            <a:ext cx="350188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橢圓 152"/>
          <p:cNvSpPr/>
          <p:nvPr/>
        </p:nvSpPr>
        <p:spPr>
          <a:xfrm>
            <a:off x="5619037" y="610392"/>
            <a:ext cx="540000" cy="540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000" b="1" dirty="0" smtClean="0">
                <a:solidFill>
                  <a:srgbClr val="FF0000"/>
                </a:solidFill>
              </a:rPr>
              <a:t>R</a:t>
            </a:r>
            <a:endParaRPr lang="zh-TW" altLang="en-US" sz="3000" b="1" dirty="0">
              <a:solidFill>
                <a:srgbClr val="FF0000"/>
              </a:solidFill>
            </a:endParaRPr>
          </a:p>
        </p:txBody>
      </p:sp>
      <p:cxnSp>
        <p:nvCxnSpPr>
          <p:cNvPr id="154" name="直線接點 153"/>
          <p:cNvCxnSpPr>
            <a:stCxn id="153" idx="6"/>
          </p:cNvCxnSpPr>
          <p:nvPr/>
        </p:nvCxnSpPr>
        <p:spPr>
          <a:xfrm>
            <a:off x="6159037" y="880392"/>
            <a:ext cx="3720386" cy="820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橢圓 36"/>
          <p:cNvSpPr/>
          <p:nvPr/>
        </p:nvSpPr>
        <p:spPr>
          <a:xfrm>
            <a:off x="6785662" y="2296696"/>
            <a:ext cx="540000" cy="540000"/>
          </a:xfrm>
          <a:prstGeom prst="ellipse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38" name="直線接點 37"/>
          <p:cNvCxnSpPr>
            <a:stCxn id="37" idx="6"/>
          </p:cNvCxnSpPr>
          <p:nvPr/>
        </p:nvCxnSpPr>
        <p:spPr>
          <a:xfrm>
            <a:off x="7325662" y="2566696"/>
            <a:ext cx="2553761" cy="107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接點 38"/>
          <p:cNvCxnSpPr>
            <a:endCxn id="55" idx="2"/>
          </p:cNvCxnSpPr>
          <p:nvPr/>
        </p:nvCxnSpPr>
        <p:spPr>
          <a:xfrm flipV="1">
            <a:off x="3864543" y="4009841"/>
            <a:ext cx="52431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接點 42"/>
          <p:cNvCxnSpPr/>
          <p:nvPr/>
        </p:nvCxnSpPr>
        <p:spPr>
          <a:xfrm flipH="1" flipV="1">
            <a:off x="6018421" y="2578911"/>
            <a:ext cx="0" cy="186076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接點 43"/>
          <p:cNvCxnSpPr/>
          <p:nvPr/>
        </p:nvCxnSpPr>
        <p:spPr>
          <a:xfrm flipV="1">
            <a:off x="3864543" y="2572377"/>
            <a:ext cx="0" cy="14499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接點 47"/>
          <p:cNvCxnSpPr>
            <a:endCxn id="49" idx="2"/>
          </p:cNvCxnSpPr>
          <p:nvPr/>
        </p:nvCxnSpPr>
        <p:spPr>
          <a:xfrm>
            <a:off x="2117155" y="2577400"/>
            <a:ext cx="218482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橢圓 48"/>
          <p:cNvSpPr/>
          <p:nvPr/>
        </p:nvSpPr>
        <p:spPr>
          <a:xfrm>
            <a:off x="4301976" y="2523400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0" name="橢圓 49"/>
          <p:cNvSpPr/>
          <p:nvPr/>
        </p:nvSpPr>
        <p:spPr>
          <a:xfrm>
            <a:off x="5018182" y="2521893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51" name="直線接點 50"/>
          <p:cNvCxnSpPr>
            <a:stCxn id="50" idx="6"/>
            <a:endCxn id="37" idx="2"/>
          </p:cNvCxnSpPr>
          <p:nvPr/>
        </p:nvCxnSpPr>
        <p:spPr>
          <a:xfrm flipV="1">
            <a:off x="5126182" y="2566696"/>
            <a:ext cx="165948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接點 51"/>
          <p:cNvCxnSpPr/>
          <p:nvPr/>
        </p:nvCxnSpPr>
        <p:spPr>
          <a:xfrm>
            <a:off x="4280626" y="2401590"/>
            <a:ext cx="8455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接點 52"/>
          <p:cNvCxnSpPr/>
          <p:nvPr/>
        </p:nvCxnSpPr>
        <p:spPr>
          <a:xfrm flipV="1">
            <a:off x="4710525" y="2131212"/>
            <a:ext cx="0" cy="2703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接點 53"/>
          <p:cNvCxnSpPr/>
          <p:nvPr/>
        </p:nvCxnSpPr>
        <p:spPr>
          <a:xfrm>
            <a:off x="5130743" y="4433998"/>
            <a:ext cx="88767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橢圓 54"/>
          <p:cNvSpPr/>
          <p:nvPr/>
        </p:nvSpPr>
        <p:spPr>
          <a:xfrm>
            <a:off x="4388857" y="3955841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6" name="橢圓 55"/>
          <p:cNvSpPr/>
          <p:nvPr/>
        </p:nvSpPr>
        <p:spPr>
          <a:xfrm>
            <a:off x="5084953" y="3449449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7" name="橢圓 56"/>
          <p:cNvSpPr/>
          <p:nvPr/>
        </p:nvSpPr>
        <p:spPr>
          <a:xfrm>
            <a:off x="5085058" y="4366664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58" name="直線接點 57"/>
          <p:cNvCxnSpPr/>
          <p:nvPr/>
        </p:nvCxnSpPr>
        <p:spPr>
          <a:xfrm flipV="1">
            <a:off x="4451447" y="3509932"/>
            <a:ext cx="690173" cy="50869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文字方塊 58"/>
          <p:cNvSpPr txBox="1"/>
          <p:nvPr/>
        </p:nvSpPr>
        <p:spPr>
          <a:xfrm>
            <a:off x="4003511" y="1950084"/>
            <a:ext cx="3802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b="1" dirty="0" smtClean="0">
                <a:solidFill>
                  <a:srgbClr val="00B050"/>
                </a:solidFill>
              </a:rPr>
              <a:t>G</a:t>
            </a:r>
            <a:endParaRPr lang="zh-TW" altLang="en-US" sz="2400" b="1" dirty="0">
              <a:solidFill>
                <a:srgbClr val="00B050"/>
              </a:solidFill>
            </a:endParaRPr>
          </a:p>
        </p:txBody>
      </p:sp>
      <p:sp>
        <p:nvSpPr>
          <p:cNvPr id="60" name="文字方塊 59"/>
          <p:cNvSpPr txBox="1"/>
          <p:nvPr/>
        </p:nvSpPr>
        <p:spPr>
          <a:xfrm>
            <a:off x="4063505" y="3586762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rgbClr val="0000FF"/>
                </a:solidFill>
              </a:rPr>
              <a:t>X</a:t>
            </a:r>
            <a:endParaRPr lang="zh-TW" altLang="en-US" b="1" dirty="0">
              <a:solidFill>
                <a:srgbClr val="0000FF"/>
              </a:solidFill>
            </a:endParaRPr>
          </a:p>
        </p:txBody>
      </p:sp>
      <p:sp>
        <p:nvSpPr>
          <p:cNvPr id="61" name="文字方塊 60"/>
          <p:cNvSpPr txBox="1"/>
          <p:nvPr/>
        </p:nvSpPr>
        <p:spPr>
          <a:xfrm>
            <a:off x="4866440" y="3110359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rgbClr val="0000FF"/>
                </a:solidFill>
              </a:rPr>
              <a:t>X</a:t>
            </a:r>
            <a:endParaRPr lang="zh-TW" altLang="en-US" b="1" dirty="0">
              <a:solidFill>
                <a:srgbClr val="0000FF"/>
              </a:solidFill>
            </a:endParaRPr>
          </a:p>
        </p:txBody>
      </p:sp>
      <p:sp>
        <p:nvSpPr>
          <p:cNvPr id="62" name="文字方塊 61"/>
          <p:cNvSpPr txBox="1"/>
          <p:nvPr/>
        </p:nvSpPr>
        <p:spPr>
          <a:xfrm>
            <a:off x="4833307" y="3992128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rgbClr val="0000FF"/>
                </a:solidFill>
              </a:rPr>
              <a:t>X</a:t>
            </a:r>
            <a:endParaRPr lang="zh-TW" altLang="en-US" b="1" dirty="0">
              <a:solidFill>
                <a:srgbClr val="0000FF"/>
              </a:solidFill>
            </a:endParaRPr>
          </a:p>
        </p:txBody>
      </p:sp>
      <p:sp>
        <p:nvSpPr>
          <p:cNvPr id="65" name="文字方塊 64"/>
          <p:cNvSpPr txBox="1"/>
          <p:nvPr/>
        </p:nvSpPr>
        <p:spPr>
          <a:xfrm>
            <a:off x="6862001" y="2289697"/>
            <a:ext cx="6396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000" b="1" dirty="0" smtClean="0">
                <a:solidFill>
                  <a:srgbClr val="0000FF"/>
                </a:solidFill>
              </a:rPr>
              <a:t>X</a:t>
            </a:r>
            <a:endParaRPr lang="zh-TW" altLang="en-US" sz="3000" b="1" dirty="0">
              <a:solidFill>
                <a:srgbClr val="0000FF"/>
              </a:solidFill>
            </a:endParaRPr>
          </a:p>
        </p:txBody>
      </p:sp>
      <p:cxnSp>
        <p:nvCxnSpPr>
          <p:cNvPr id="32" name="直線接點 31"/>
          <p:cNvCxnSpPr>
            <a:endCxn id="36" idx="2"/>
          </p:cNvCxnSpPr>
          <p:nvPr/>
        </p:nvCxnSpPr>
        <p:spPr>
          <a:xfrm flipV="1">
            <a:off x="2112825" y="5569772"/>
            <a:ext cx="2276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橢圓 32"/>
          <p:cNvSpPr/>
          <p:nvPr/>
        </p:nvSpPr>
        <p:spPr>
          <a:xfrm>
            <a:off x="6784234" y="5723929"/>
            <a:ext cx="540000" cy="540000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000" b="1" dirty="0" smtClean="0">
                <a:solidFill>
                  <a:srgbClr val="00B050"/>
                </a:solidFill>
              </a:rPr>
              <a:t>G</a:t>
            </a:r>
            <a:endParaRPr lang="zh-TW" altLang="en-US" sz="3000" b="1" dirty="0">
              <a:solidFill>
                <a:srgbClr val="00B050"/>
              </a:solidFill>
            </a:endParaRPr>
          </a:p>
        </p:txBody>
      </p:sp>
      <p:cxnSp>
        <p:nvCxnSpPr>
          <p:cNvPr id="34" name="直線接點 33"/>
          <p:cNvCxnSpPr>
            <a:stCxn id="33" idx="6"/>
          </p:cNvCxnSpPr>
          <p:nvPr/>
        </p:nvCxnSpPr>
        <p:spPr>
          <a:xfrm>
            <a:off x="7324234" y="5993929"/>
            <a:ext cx="253619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接點 34"/>
          <p:cNvCxnSpPr>
            <a:endCxn id="33" idx="2"/>
          </p:cNvCxnSpPr>
          <p:nvPr/>
        </p:nvCxnSpPr>
        <p:spPr>
          <a:xfrm flipV="1">
            <a:off x="5130743" y="5993929"/>
            <a:ext cx="165349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橢圓 35"/>
          <p:cNvSpPr/>
          <p:nvPr/>
        </p:nvSpPr>
        <p:spPr>
          <a:xfrm>
            <a:off x="4388857" y="5515772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0" name="橢圓 39"/>
          <p:cNvSpPr/>
          <p:nvPr/>
        </p:nvSpPr>
        <p:spPr>
          <a:xfrm>
            <a:off x="5084953" y="5009380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1" name="橢圓 40"/>
          <p:cNvSpPr/>
          <p:nvPr/>
        </p:nvSpPr>
        <p:spPr>
          <a:xfrm>
            <a:off x="5085058" y="5926595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42" name="直線接點 41"/>
          <p:cNvCxnSpPr/>
          <p:nvPr/>
        </p:nvCxnSpPr>
        <p:spPr>
          <a:xfrm flipV="1">
            <a:off x="4451447" y="5069863"/>
            <a:ext cx="690173" cy="50869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文字方塊 46"/>
          <p:cNvSpPr txBox="1"/>
          <p:nvPr/>
        </p:nvSpPr>
        <p:spPr>
          <a:xfrm>
            <a:off x="4063505" y="5146693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rgbClr val="0000FF"/>
                </a:solidFill>
              </a:rPr>
              <a:t>X</a:t>
            </a:r>
            <a:endParaRPr lang="zh-TW" altLang="en-US" b="1" dirty="0">
              <a:solidFill>
                <a:srgbClr val="0000FF"/>
              </a:solidFill>
            </a:endParaRPr>
          </a:p>
        </p:txBody>
      </p:sp>
      <p:sp>
        <p:nvSpPr>
          <p:cNvPr id="63" name="文字方塊 62"/>
          <p:cNvSpPr txBox="1"/>
          <p:nvPr/>
        </p:nvSpPr>
        <p:spPr>
          <a:xfrm>
            <a:off x="4866440" y="4670290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rgbClr val="0000FF"/>
                </a:solidFill>
              </a:rPr>
              <a:t>X</a:t>
            </a:r>
            <a:endParaRPr lang="zh-TW" altLang="en-US" b="1" dirty="0">
              <a:solidFill>
                <a:srgbClr val="0000FF"/>
              </a:solidFill>
            </a:endParaRPr>
          </a:p>
        </p:txBody>
      </p:sp>
      <p:sp>
        <p:nvSpPr>
          <p:cNvPr id="64" name="文字方塊 63"/>
          <p:cNvSpPr txBox="1"/>
          <p:nvPr/>
        </p:nvSpPr>
        <p:spPr>
          <a:xfrm>
            <a:off x="4833307" y="5552059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rgbClr val="0000FF"/>
                </a:solidFill>
              </a:rPr>
              <a:t>X</a:t>
            </a:r>
            <a:endParaRPr lang="zh-TW" altLang="en-US" b="1" dirty="0">
              <a:solidFill>
                <a:srgbClr val="0000FF"/>
              </a:solidFill>
            </a:endParaRPr>
          </a:p>
        </p:txBody>
      </p:sp>
      <p:sp>
        <p:nvSpPr>
          <p:cNvPr id="2" name="文字方塊 1"/>
          <p:cNvSpPr txBox="1"/>
          <p:nvPr/>
        </p:nvSpPr>
        <p:spPr>
          <a:xfrm>
            <a:off x="1117079" y="6317170"/>
            <a:ext cx="980268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000" dirty="0" smtClean="0">
                <a:solidFill>
                  <a:srgbClr val="FF0000"/>
                </a:solidFill>
                <a:latin typeface="華康超明體" panose="02020C09000000000000" pitchFamily="49" charset="-120"/>
                <a:ea typeface="華康超明體" panose="02020C09000000000000" pitchFamily="49" charset="-120"/>
              </a:rPr>
              <a:t>本電路圖非為最佳配線圖，僅供參考，學生可自行修改。</a:t>
            </a:r>
            <a:endParaRPr lang="zh-TW" altLang="en-US" sz="3000" dirty="0">
              <a:solidFill>
                <a:srgbClr val="FF0000"/>
              </a:solidFill>
              <a:latin typeface="華康超明體" panose="02020C09000000000000" pitchFamily="49" charset="-120"/>
              <a:ea typeface="華康超明體" panose="02020C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598771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31</Words>
  <Application>Microsoft Office PowerPoint</Application>
  <PresentationFormat>寬螢幕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華康超明體</vt:lpstr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11</cp:revision>
  <dcterms:created xsi:type="dcterms:W3CDTF">2020-01-10T03:09:08Z</dcterms:created>
  <dcterms:modified xsi:type="dcterms:W3CDTF">2021-01-20T05:36:36Z</dcterms:modified>
</cp:coreProperties>
</file>