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74A7-E120-458F-A5AD-1A2E3E029137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52B9-6C24-4931-93A3-136440B268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10000" dirty="0" smtClean="0">
                <a:latin typeface="華康超明體" pitchFamily="49" charset="-120"/>
                <a:ea typeface="華康超明體" pitchFamily="49" charset="-120"/>
              </a:rPr>
              <a:t>簡易手機架</a:t>
            </a:r>
            <a:endParaRPr lang="zh-TW" altLang="en-US" sz="10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步驟九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選擇文字的第一字，並將大小調整為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50mmX20mm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，高度為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20mm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39073"/>
            <a:ext cx="3357586" cy="43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步驟十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利用「對齊功能」，並以「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正立方體為主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」，讓長方體與文字組合完成。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813678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714348" y="5572140"/>
            <a:ext cx="1357322" cy="121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85664"/>
            <a:ext cx="6767560" cy="317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步驟十一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利用「方向鍵」左右移動，讓文字與透明長方體，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有一點點重疊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214678" y="3286124"/>
            <a:ext cx="1357322" cy="121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步驟十二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用滑鼠同時選取「圓形屋頂」、「正立方體」、「長方體」及「透明長方體」，並執行「群組」功能。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714776" cy="332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690" y="3357562"/>
            <a:ext cx="36512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步驟十三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用滑鼠同時選取「全部」，並執行「群組」功能。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42" y="2516792"/>
            <a:ext cx="7796948" cy="419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步驟十四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將其他的字串文字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不要太多字，約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3-5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個字為宜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，放在適當位置，並利用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【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對齊功能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】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讓底部對齊，字串也不可超過底部的右側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60837"/>
            <a:ext cx="7358114" cy="305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14282" y="5357826"/>
            <a:ext cx="1357322" cy="121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步驟十五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用滑鼠同時選取「全部」，並執行「群組」功能，完成簡易手機架。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8072493" cy="35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特殊狀況處理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當文字中有如「</a:t>
            </a:r>
            <a:r>
              <a:rPr lang="en-US" altLang="zh-TW" sz="4000" dirty="0" err="1" smtClean="0">
                <a:latin typeface="華康超明體" pitchFamily="49" charset="-120"/>
                <a:ea typeface="華康超明體" pitchFamily="49" charset="-120"/>
              </a:rPr>
              <a:t>i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」、「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j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」有分離狀況時。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673" y="2928934"/>
            <a:ext cx="71259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特殊狀況處理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請利用長方體將分離的地方連在一起，寬度不要超過圓點寬度，高度設為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15mm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，再用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【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群組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】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將全部</a:t>
            </a:r>
            <a:r>
              <a:rPr lang="zh-TW" altLang="en-US" sz="4000" dirty="0">
                <a:latin typeface="華康超明體" pitchFamily="49" charset="-120"/>
                <a:ea typeface="華康超明體" pitchFamily="49" charset="-120"/>
              </a:rPr>
              <a:t>組合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即可。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95121"/>
            <a:ext cx="2604424" cy="284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857628"/>
            <a:ext cx="57785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步驟一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選擇一個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20mmX20mmX20mm</a:t>
            </a:r>
            <a:r>
              <a:rPr lang="zh-TW" altLang="en-US" sz="4000" dirty="0">
                <a:latin typeface="華康超明體" pitchFamily="49" charset="-120"/>
                <a:ea typeface="華康超明體" pitchFamily="49" charset="-120"/>
              </a:rPr>
              <a:t>的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正立方體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3116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>
                <a:latin typeface="華康超明體" pitchFamily="49" charset="-120"/>
                <a:ea typeface="華康超明體" pitchFamily="49" charset="-120"/>
              </a:rPr>
              <a:t>步驟二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選擇一個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【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圓形屋頂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】</a:t>
            </a: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利用旋轉的功能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sz="4000" dirty="0">
                <a:latin typeface="華康超明體" pitchFamily="49" charset="-120"/>
                <a:ea typeface="華康超明體" pitchFamily="49" charset="-120"/>
              </a:rPr>
              <a:t> 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 將物件轉成如圖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sz="4000" dirty="0">
                <a:latin typeface="華康超明體" pitchFamily="49" charset="-120"/>
                <a:ea typeface="華康超明體" pitchFamily="49" charset="-120"/>
              </a:rPr>
              <a:t> 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 的方向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將大小調成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20mmX5mm</a:t>
            </a: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將高度調成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20mm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85860"/>
            <a:ext cx="2928926" cy="366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步驟三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利用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【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對齊功能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】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與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【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方向鍵移動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】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，讓圓形屋頂與正立方體接在一起。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4034817" cy="37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步驟四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選擇透明正方體，並調整為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120mmX15mm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，高度為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20mm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24940"/>
            <a:ext cx="3116241" cy="397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3071834" cy="401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步驟五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將透明長方體，旋轉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22.5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度。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3643338" cy="440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步驟六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將「圓形屋頂」、「正立方體」及「透明長方體」組合再一起。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00306"/>
            <a:ext cx="511832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785786" y="2571744"/>
            <a:ext cx="2428892" cy="1785950"/>
          </a:xfrm>
          <a:prstGeom prst="wedgeRoundRectCallout">
            <a:avLst>
              <a:gd name="adj1" fmla="val 101014"/>
              <a:gd name="adj2" fmla="val 708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大約在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algn="ctr"/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中間位置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785786" y="4643446"/>
            <a:ext cx="2428892" cy="1785950"/>
          </a:xfrm>
          <a:prstGeom prst="wedgeRoundRectCallout">
            <a:avLst>
              <a:gd name="adj1" fmla="val 184187"/>
              <a:gd name="adj2" fmla="val 113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離底部要</a:t>
            </a:r>
            <a:r>
              <a:rPr lang="zh-TW" altLang="en-US" sz="4000" dirty="0">
                <a:latin typeface="華康超明體" pitchFamily="49" charset="-120"/>
                <a:ea typeface="華康超明體" pitchFamily="49" charset="-120"/>
              </a:rPr>
              <a:t>大於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5mm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</a:t>
            </a:r>
            <a:r>
              <a:rPr lang="zh-TW" altLang="en-US" sz="4000" dirty="0">
                <a:latin typeface="華康超明體" pitchFamily="49" charset="-120"/>
                <a:ea typeface="華康超明體" pitchFamily="49" charset="-120"/>
              </a:rPr>
              <a:t>七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選擇一個正立方體，並調整為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100mmX5mm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高度調整為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15mm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800099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圓角矩形圖說文字 6"/>
          <p:cNvSpPr/>
          <p:nvPr/>
        </p:nvSpPr>
        <p:spPr>
          <a:xfrm>
            <a:off x="4357686" y="2500306"/>
            <a:ext cx="2428892" cy="1071570"/>
          </a:xfrm>
          <a:prstGeom prst="wedgeRoundRectCallout">
            <a:avLst>
              <a:gd name="adj1" fmla="val -52200"/>
              <a:gd name="adj2" fmla="val 107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高度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15mm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步驟八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利用「對齊功能」，並以「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正立方體為主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」，讓長方體與正立方體組合完成。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77681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714348" y="5357826"/>
            <a:ext cx="1357322" cy="121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406</Words>
  <Application>Microsoft Office PowerPoint</Application>
  <PresentationFormat>如螢幕大小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簡易手機架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簡易手機架</dc:title>
  <dc:creator>ASUS</dc:creator>
  <cp:lastModifiedBy>ASUS</cp:lastModifiedBy>
  <cp:revision>7</cp:revision>
  <dcterms:created xsi:type="dcterms:W3CDTF">2018-08-29T13:27:20Z</dcterms:created>
  <dcterms:modified xsi:type="dcterms:W3CDTF">2018-08-29T16:52:38Z</dcterms:modified>
</cp:coreProperties>
</file>