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5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75" r:id="rId11"/>
    <p:sldId id="263" r:id="rId12"/>
    <p:sldId id="265" r:id="rId13"/>
    <p:sldId id="278" r:id="rId14"/>
    <p:sldId id="266" r:id="rId15"/>
    <p:sldId id="267" r:id="rId16"/>
    <p:sldId id="279" r:id="rId17"/>
    <p:sldId id="268" r:id="rId18"/>
    <p:sldId id="269" r:id="rId19"/>
    <p:sldId id="270" r:id="rId20"/>
    <p:sldId id="271" r:id="rId21"/>
    <p:sldId id="280" r:id="rId22"/>
    <p:sldId id="272" r:id="rId23"/>
    <p:sldId id="281" r:id="rId24"/>
    <p:sldId id="282" r:id="rId25"/>
    <p:sldId id="283" r:id="rId26"/>
    <p:sldId id="314" r:id="rId27"/>
    <p:sldId id="273" r:id="rId28"/>
    <p:sldId id="274" r:id="rId29"/>
    <p:sldId id="284" r:id="rId30"/>
    <p:sldId id="285" r:id="rId31"/>
    <p:sldId id="286" r:id="rId32"/>
    <p:sldId id="287" r:id="rId33"/>
    <p:sldId id="264" r:id="rId34"/>
    <p:sldId id="288" r:id="rId35"/>
    <p:sldId id="289" r:id="rId36"/>
    <p:sldId id="290" r:id="rId37"/>
    <p:sldId id="291" r:id="rId38"/>
    <p:sldId id="292" r:id="rId39"/>
    <p:sldId id="293" r:id="rId40"/>
    <p:sldId id="315" r:id="rId41"/>
    <p:sldId id="303" r:id="rId42"/>
    <p:sldId id="304" r:id="rId43"/>
    <p:sldId id="305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294" r:id="rId52"/>
    <p:sldId id="316" r:id="rId53"/>
    <p:sldId id="317" r:id="rId54"/>
    <p:sldId id="295" r:id="rId55"/>
    <p:sldId id="296" r:id="rId56"/>
    <p:sldId id="298" r:id="rId57"/>
    <p:sldId id="297" r:id="rId58"/>
    <p:sldId id="299" r:id="rId59"/>
    <p:sldId id="320" r:id="rId60"/>
    <p:sldId id="321" r:id="rId61"/>
    <p:sldId id="322" r:id="rId62"/>
    <p:sldId id="323" r:id="rId63"/>
    <p:sldId id="318" r:id="rId6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BD65-4AD5-4F8A-8A86-C03E9C9F0A8B}" type="datetimeFigureOut">
              <a:rPr lang="zh-TW" altLang="en-US" smtClean="0"/>
              <a:pPr/>
              <a:t>2018/3/29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6A25-9E41-47D0-A9B5-6175025BE6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163.30.123.17/PJETS2/manager/BCB_Show.aspx?FD=BFiles402&amp;FN=BFiles402.mp4" TargetMode="External"/><Relationship Id="rId2" Type="http://schemas.openxmlformats.org/officeDocument/2006/relationships/hyperlink" Target="http://163.30.123.17/PJETS2/manager/BCB_Show.aspx?FD=BFiles400&amp;FN=BFiles400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63.30.123.17/PJETS2/manager/BCB_Show.aspx?FD=BFiles313&amp;FN=BFiles313.MP4" TargetMode="External"/><Relationship Id="rId4" Type="http://schemas.openxmlformats.org/officeDocument/2006/relationships/hyperlink" Target="http://163.30.123.17/PJETS2/manager/BCB_Show.aspx?FD=BFiles403&amp;FN=BFiles403.mp4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zh-TW" altLang="en-US" sz="9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歡   迎</a:t>
            </a:r>
            <a:r>
              <a:rPr lang="en-US" altLang="zh-TW" sz="9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000" dirty="0" smtClean="0">
                <a:latin typeface="華康超明體" pitchFamily="49" charset="-120"/>
                <a:ea typeface="華康超明體" pitchFamily="49" charset="-120"/>
              </a:rPr>
              <a:t>香港保良局</a:t>
            </a:r>
            <a:r>
              <a:rPr lang="en-US" altLang="zh-TW" sz="9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000" dirty="0" smtClean="0">
                <a:latin typeface="華康超明體" pitchFamily="49" charset="-120"/>
                <a:ea typeface="華康超明體" pitchFamily="49" charset="-120"/>
              </a:rPr>
              <a:t>李城璧中學</a:t>
            </a:r>
            <a:r>
              <a:rPr lang="en-US" altLang="zh-TW" sz="9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9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蒞校教育交流</a:t>
            </a:r>
            <a:r>
              <a:rPr lang="en-US" altLang="zh-TW" sz="9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9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en-US" altLang="zh-TW" sz="8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8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列印皂章製作</a:t>
            </a:r>
            <a:endParaRPr lang="zh-TW" altLang="en-US" sz="8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輸出文字圖片檔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929486" cy="43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5500694" y="4357694"/>
            <a:ext cx="2143140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2714612" y="5786454"/>
            <a:ext cx="5143536" cy="785818"/>
          </a:xfrm>
          <a:prstGeom prst="wedgeRoundRectCallout">
            <a:avLst>
              <a:gd name="adj1" fmla="val 24231"/>
              <a:gd name="adj2" fmla="val -16260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「保存整體圖片」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按鈕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輸出文字圖片檔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89796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5643570" y="4286256"/>
            <a:ext cx="2143140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2714612" y="5786454"/>
            <a:ext cx="5143536" cy="785818"/>
          </a:xfrm>
          <a:prstGeom prst="wedgeRoundRectCallout">
            <a:avLst>
              <a:gd name="adj1" fmla="val 24231"/>
              <a:gd name="adj2" fmla="val -16260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「保存網路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」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按鈕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儲存文字圖片檔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7094912" cy="453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1357290" y="3357562"/>
            <a:ext cx="857256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642910" y="1214422"/>
            <a:ext cx="5429288" cy="785818"/>
          </a:xfrm>
          <a:prstGeom prst="wedgeRoundRectCallout">
            <a:avLst>
              <a:gd name="adj1" fmla="val -30635"/>
              <a:gd name="adj2" fmla="val 22661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儲存的路徑請選擇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「下載」</a:t>
            </a:r>
            <a:endParaRPr lang="zh-TW" altLang="en-US" sz="32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285984" y="5143512"/>
            <a:ext cx="1571636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3214678" y="4071942"/>
            <a:ext cx="5715040" cy="785818"/>
          </a:xfrm>
          <a:prstGeom prst="wedgeRoundRectCallout">
            <a:avLst>
              <a:gd name="adj1" fmla="val -50558"/>
              <a:gd name="adj2" fmla="val 10423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檔名可改成自己的名字即可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072198" y="5786454"/>
            <a:ext cx="1214446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285720" y="5857892"/>
            <a:ext cx="5643602" cy="785818"/>
          </a:xfrm>
          <a:prstGeom prst="wedgeRoundRectCallout">
            <a:avLst>
              <a:gd name="adj1" fmla="val 57947"/>
              <a:gd name="adj2" fmla="val -2818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「存檔」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即可儲存圖片檔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製作皂章</a:t>
            </a:r>
            <a:endParaRPr lang="en-US" altLang="zh-TW" sz="10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>
              <a:buNone/>
            </a:pP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底板與印字</a:t>
            </a:r>
            <a:endParaRPr lang="zh-TW" altLang="en-US" sz="10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開啟「小畫家」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43050"/>
            <a:ext cx="4786346" cy="454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3428992" y="5572140"/>
            <a:ext cx="1214446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571472" y="3429000"/>
            <a:ext cx="2714644" cy="1857388"/>
          </a:xfrm>
          <a:prstGeom prst="wedgeRoundRectCallout">
            <a:avLst>
              <a:gd name="adj1" fmla="val 62545"/>
              <a:gd name="adj2" fmla="val 6966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開啟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「小畫家」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程式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繪製底板形狀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809292" cy="429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7215206" y="2571744"/>
            <a:ext cx="100013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3929058" y="1428736"/>
            <a:ext cx="4786346" cy="714380"/>
          </a:xfrm>
          <a:prstGeom prst="wedgeRoundRectCallout">
            <a:avLst>
              <a:gd name="adj1" fmla="val 28928"/>
              <a:gd name="adj2" fmla="val 11707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將色彩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及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2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接改成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黑色</a:t>
            </a:r>
            <a:endParaRPr lang="zh-TW" altLang="en-US" sz="32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929322" y="3214686"/>
            <a:ext cx="100013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6929454" y="3714752"/>
            <a:ext cx="2000264" cy="1571636"/>
          </a:xfrm>
          <a:prstGeom prst="wedgeRoundRectCallout">
            <a:avLst>
              <a:gd name="adj1" fmla="val -59085"/>
              <a:gd name="adj2" fmla="val -6349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填滿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，選擇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純色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143504" y="2571744"/>
            <a:ext cx="42862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1357290" y="2285992"/>
            <a:ext cx="3429024" cy="642942"/>
          </a:xfrm>
          <a:prstGeom prst="wedgeRoundRectCallout">
            <a:avLst>
              <a:gd name="adj1" fmla="val 61787"/>
              <a:gd name="adj2" fmla="val 3067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圓角矩形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714348" y="3500438"/>
            <a:ext cx="4143404" cy="25717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4000496" y="5357826"/>
            <a:ext cx="4929222" cy="1285884"/>
          </a:xfrm>
          <a:prstGeom prst="wedgeRoundRectCallout">
            <a:avLst>
              <a:gd name="adj1" fmla="val -37278"/>
              <a:gd name="adj2" fmla="val -6951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在畫板上畫出一個大約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  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2:1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的圓角矩形。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8513" y="2148979"/>
            <a:ext cx="7531123" cy="406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繪製鑰匙圈孔洞形狀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7143768" y="2500306"/>
            <a:ext cx="100013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3929058" y="1428736"/>
            <a:ext cx="4786346" cy="714380"/>
          </a:xfrm>
          <a:prstGeom prst="wedgeRoundRectCallout">
            <a:avLst>
              <a:gd name="adj1" fmla="val 28928"/>
              <a:gd name="adj2" fmla="val 11707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將色彩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及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2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接改成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白色</a:t>
            </a:r>
            <a:endParaRPr lang="zh-TW" altLang="en-US" sz="32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786314" y="2571744"/>
            <a:ext cx="42862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928662" y="2285992"/>
            <a:ext cx="3429024" cy="642942"/>
          </a:xfrm>
          <a:prstGeom prst="wedgeRoundRectCallout">
            <a:avLst>
              <a:gd name="adj1" fmla="val 61787"/>
              <a:gd name="adj2" fmla="val 3067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橢圓形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214414" y="3929066"/>
            <a:ext cx="857256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2000232" y="4786322"/>
            <a:ext cx="6858048" cy="1643074"/>
          </a:xfrm>
          <a:prstGeom prst="wedgeRoundRectCallout">
            <a:avLst>
              <a:gd name="adj1" fmla="val -52160"/>
              <a:gd name="adj2" fmla="val -7532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在圓角矩形的左上角，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按住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Shift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，並畫出一個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小圓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r>
              <a:rPr lang="zh-TW" altLang="en-US" sz="320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</a:rPr>
              <a:t>圓不要太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小</a:t>
            </a:r>
            <a:r>
              <a:rPr lang="zh-TW" altLang="en-US" sz="320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</a:rPr>
              <a:t>，離邊不要太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遠</a:t>
            </a:r>
            <a:r>
              <a:rPr lang="zh-TW" altLang="en-US" sz="3200" dirty="0" smtClean="0">
                <a:solidFill>
                  <a:srgbClr val="7030A0"/>
                </a:solidFill>
                <a:latin typeface="華康超明體" pitchFamily="49" charset="-120"/>
                <a:ea typeface="華康超明體" pitchFamily="49" charset="-120"/>
              </a:rPr>
              <a:t>也不要太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近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儲存底板形狀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圖檔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43050"/>
            <a:ext cx="5880466" cy="43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2928926" y="3571876"/>
            <a:ext cx="142876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285720" y="2714620"/>
            <a:ext cx="2643206" cy="2643206"/>
          </a:xfrm>
          <a:prstGeom prst="wedgeRoundRectCallout">
            <a:avLst>
              <a:gd name="adj1" fmla="val 55355"/>
              <a:gd name="adj2" fmla="val -7119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檔案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另存新檔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圖片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，準備存檔。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857752" y="3071810"/>
            <a:ext cx="1643074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928926" y="1714488"/>
            <a:ext cx="785818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8" idx="4"/>
            <a:endCxn id="5" idx="0"/>
          </p:cNvCxnSpPr>
          <p:nvPr/>
        </p:nvCxnSpPr>
        <p:spPr>
          <a:xfrm rot="16200000" flipH="1">
            <a:off x="2875347" y="2803917"/>
            <a:ext cx="1214446" cy="3214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4357686" y="3500440"/>
            <a:ext cx="571506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儲存底板形狀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圖檔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73558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2183930" y="4929198"/>
            <a:ext cx="71438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3214678" y="1714488"/>
            <a:ext cx="3786214" cy="2357454"/>
          </a:xfrm>
          <a:prstGeom prst="wedgeRoundRectCallout">
            <a:avLst>
              <a:gd name="adj1" fmla="val -80592"/>
              <a:gd name="adj2" fmla="val 1576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下載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資料夾→輸入檔案名稱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底板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存檔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，完成底板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存檔。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970144" y="5500702"/>
            <a:ext cx="100013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326674" y="3071810"/>
            <a:ext cx="78581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8" idx="4"/>
            <a:endCxn id="5" idx="0"/>
          </p:cNvCxnSpPr>
          <p:nvPr/>
        </p:nvCxnSpPr>
        <p:spPr>
          <a:xfrm rot="16200000" flipH="1">
            <a:off x="1415971" y="3804049"/>
            <a:ext cx="1428760" cy="8215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5" idx="6"/>
            <a:endCxn id="7" idx="2"/>
          </p:cNvCxnSpPr>
          <p:nvPr/>
        </p:nvCxnSpPr>
        <p:spPr>
          <a:xfrm>
            <a:off x="2898310" y="5143512"/>
            <a:ext cx="3071834" cy="60722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在小畫家輸入皂章文字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84956" y="2357430"/>
            <a:ext cx="3816068" cy="29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4113518" y="3786190"/>
            <a:ext cx="2071702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1255998" y="2357430"/>
            <a:ext cx="2143140" cy="2357454"/>
          </a:xfrm>
          <a:prstGeom prst="wedgeRoundRectCallout">
            <a:avLst>
              <a:gd name="adj1" fmla="val 81163"/>
              <a:gd name="adj2" fmla="val -2570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點選檔案→點選開啟就檔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4042080" y="2643182"/>
            <a:ext cx="1071570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8" idx="4"/>
            <a:endCxn id="6" idx="0"/>
          </p:cNvCxnSpPr>
          <p:nvPr/>
        </p:nvCxnSpPr>
        <p:spPr>
          <a:xfrm rot="16200000" flipH="1">
            <a:off x="4542146" y="3178967"/>
            <a:ext cx="642942" cy="5715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10000" dirty="0" smtClean="0">
                <a:latin typeface="華康超明體" pitchFamily="49" charset="-120"/>
                <a:ea typeface="華康超明體" pitchFamily="49" charset="-120"/>
              </a:rPr>
              <a:t>列印</a:t>
            </a:r>
            <a: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10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10000" dirty="0" smtClean="0">
                <a:latin typeface="華康超明體" pitchFamily="49" charset="-120"/>
                <a:ea typeface="華康超明體" pitchFamily="49" charset="-120"/>
              </a:rPr>
              <a:t>皂章製作</a:t>
            </a:r>
            <a:endParaRPr lang="zh-TW" altLang="en-US" sz="10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92882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2018.3.29</a:t>
            </a:r>
            <a:r>
              <a:rPr lang="zh-TW" altLang="en-US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 香港保良局李城璧中學</a:t>
            </a:r>
            <a:endParaRPr lang="en-US" altLang="zh-TW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教學交流簡報</a:t>
            </a:r>
            <a:endParaRPr lang="en-US" altLang="zh-TW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編製人：</a:t>
            </a:r>
            <a:r>
              <a:rPr lang="zh-TW" altLang="en-US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陳培文</a:t>
            </a:r>
            <a:endParaRPr lang="en-US" altLang="zh-TW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在小畫家輸入皂章文字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0914" y="2428868"/>
            <a:ext cx="63988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3959674" y="4000504"/>
            <a:ext cx="142876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285720" y="1500174"/>
            <a:ext cx="3357586" cy="2928958"/>
          </a:xfrm>
          <a:prstGeom prst="wedgeRoundRectCallout">
            <a:avLst>
              <a:gd name="adj1" fmla="val 29380"/>
              <a:gd name="adj2" fmla="val 7948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下載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資料夾→點選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皂章文字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圖檔→點選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開啟</a:t>
            </a:r>
            <a:endParaRPr lang="en-US" altLang="zh-TW" sz="32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，開啟皂章文字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檔。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7031508" y="5929330"/>
            <a:ext cx="100013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602352" y="5072074"/>
            <a:ext cx="107157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8" idx="7"/>
            <a:endCxn id="5" idx="3"/>
          </p:cNvCxnSpPr>
          <p:nvPr/>
        </p:nvCxnSpPr>
        <p:spPr>
          <a:xfrm rot="5400000" flipH="1" flipV="1">
            <a:off x="3458710" y="4424645"/>
            <a:ext cx="768484" cy="65191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5" idx="5"/>
            <a:endCxn id="7" idx="2"/>
          </p:cNvCxnSpPr>
          <p:nvPr/>
        </p:nvCxnSpPr>
        <p:spPr>
          <a:xfrm rot="16200000" flipH="1">
            <a:off x="5198851" y="4346706"/>
            <a:ext cx="1813002" cy="185231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00306"/>
            <a:ext cx="56578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在小畫家輸入皂章文字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1142976" y="4429132"/>
            <a:ext cx="2143140" cy="785818"/>
          </a:xfrm>
          <a:prstGeom prst="wedgeRoundRectCallout">
            <a:avLst>
              <a:gd name="adj1" fmla="val 85577"/>
              <a:gd name="adj2" fmla="val -1366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儲存</a:t>
            </a:r>
            <a:endParaRPr lang="zh-TW" altLang="en-US" sz="32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857620" y="4429132"/>
            <a:ext cx="1500198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製作印章文字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91610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428868"/>
            <a:ext cx="300033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2428860" y="4214818"/>
            <a:ext cx="142876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928662" y="5286388"/>
            <a:ext cx="7572428" cy="1285884"/>
          </a:xfrm>
          <a:prstGeom prst="wedgeRoundRectCallout">
            <a:avLst>
              <a:gd name="adj1" fmla="val -25132"/>
              <a:gd name="adj2" fmla="val -9713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旋轉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水平旋轉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→皂章文字就會變成印章文字。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072066" y="2500306"/>
            <a:ext cx="3429024" cy="20717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214546" y="2786058"/>
            <a:ext cx="107157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9" idx="4"/>
            <a:endCxn id="6" idx="0"/>
          </p:cNvCxnSpPr>
          <p:nvPr/>
        </p:nvCxnSpPr>
        <p:spPr>
          <a:xfrm rot="16200000" flipH="1">
            <a:off x="2446719" y="3518297"/>
            <a:ext cx="1000132" cy="39290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6" idx="6"/>
            <a:endCxn id="8" idx="2"/>
          </p:cNvCxnSpPr>
          <p:nvPr/>
        </p:nvCxnSpPr>
        <p:spPr>
          <a:xfrm flipV="1">
            <a:off x="3857620" y="3536157"/>
            <a:ext cx="1214446" cy="8929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儲存皂章文字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圖檔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43050"/>
            <a:ext cx="5880466" cy="43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2928926" y="3571876"/>
            <a:ext cx="142876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285720" y="2714620"/>
            <a:ext cx="2643206" cy="2643206"/>
          </a:xfrm>
          <a:prstGeom prst="wedgeRoundRectCallout">
            <a:avLst>
              <a:gd name="adj1" fmla="val 55355"/>
              <a:gd name="adj2" fmla="val -7119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檔案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另存新檔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圖片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，準備存檔。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857752" y="3071810"/>
            <a:ext cx="1643074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928926" y="1714488"/>
            <a:ext cx="785818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8" idx="4"/>
            <a:endCxn id="5" idx="0"/>
          </p:cNvCxnSpPr>
          <p:nvPr/>
        </p:nvCxnSpPr>
        <p:spPr>
          <a:xfrm rot="16200000" flipH="1">
            <a:off x="2875347" y="2803917"/>
            <a:ext cx="1214446" cy="3214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4357686" y="3500440"/>
            <a:ext cx="571506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381927" cy="462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smtClean="0">
                <a:latin typeface="華康超明體" pitchFamily="49" charset="-120"/>
                <a:ea typeface="華康超明體" pitchFamily="49" charset="-120"/>
              </a:rPr>
              <a:t>儲存皂章文字</a:t>
            </a:r>
            <a:r>
              <a:rPr lang="en-US" altLang="zh-TW" sz="6000" smtClean="0"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圖檔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071670" y="4929198"/>
            <a:ext cx="82664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2786050" y="1714488"/>
            <a:ext cx="4214842" cy="2786082"/>
          </a:xfrm>
          <a:prstGeom prst="wedgeRoundRectCallout">
            <a:avLst>
              <a:gd name="adj1" fmla="val -72208"/>
              <a:gd name="adj2" fmla="val 565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下載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資料夾→輸入檔案名稱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培文的皂章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存檔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，完成皂章文字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存檔。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143636" y="5500702"/>
            <a:ext cx="100013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142976" y="4572008"/>
            <a:ext cx="78581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8" idx="6"/>
            <a:endCxn id="5" idx="2"/>
          </p:cNvCxnSpPr>
          <p:nvPr/>
        </p:nvCxnSpPr>
        <p:spPr>
          <a:xfrm>
            <a:off x="1928794" y="4786322"/>
            <a:ext cx="142876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5" idx="6"/>
            <a:endCxn id="7" idx="2"/>
          </p:cNvCxnSpPr>
          <p:nvPr/>
        </p:nvCxnSpPr>
        <p:spPr>
          <a:xfrm>
            <a:off x="2898310" y="5143512"/>
            <a:ext cx="3245326" cy="60722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500834"/>
          </a:xfrm>
        </p:spPr>
        <p:txBody>
          <a:bodyPr anchor="ctr">
            <a:normAutofit lnSpcReduction="10000"/>
          </a:bodyPr>
          <a:lstStyle/>
          <a:p>
            <a:pPr algn="ctr">
              <a:buNone/>
            </a:pP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利用切片軟體</a:t>
            </a:r>
            <a:r>
              <a:rPr lang="en-US" altLang="zh-TW" sz="10000" dirty="0" err="1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FlashPrint</a:t>
            </a:r>
            <a:endParaRPr lang="en-US" altLang="zh-TW" sz="10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>
              <a:buNone/>
            </a:pP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製作</a:t>
            </a:r>
            <a:endParaRPr lang="en-US" altLang="zh-TW" sz="10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>
              <a:buNone/>
            </a:pP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皂章鑰匙圈</a:t>
            </a:r>
            <a:endParaRPr lang="zh-TW" altLang="en-US" sz="10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500834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底板的製作</a:t>
            </a:r>
            <a:endParaRPr lang="zh-TW" altLang="en-US" sz="10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開啟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14554"/>
            <a:ext cx="3165822" cy="383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圖說文字 4"/>
          <p:cNvSpPr/>
          <p:nvPr/>
        </p:nvSpPr>
        <p:spPr>
          <a:xfrm>
            <a:off x="857224" y="2428868"/>
            <a:ext cx="3000396" cy="1643074"/>
          </a:xfrm>
          <a:prstGeom prst="wedgeRoundRectCallout">
            <a:avLst>
              <a:gd name="adj1" fmla="val 95047"/>
              <a:gd name="adj2" fmla="val 4439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開啟桌面上的</a:t>
            </a:r>
            <a:r>
              <a:rPr lang="en-US" altLang="zh-TW" sz="3200" dirty="0" err="1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Flashprint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程式捷徑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643438" y="3429000"/>
            <a:ext cx="1643074" cy="1428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開啟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FlashPrint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00174"/>
            <a:ext cx="5857916" cy="50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圖說文字 4"/>
          <p:cNvSpPr/>
          <p:nvPr/>
        </p:nvSpPr>
        <p:spPr>
          <a:xfrm>
            <a:off x="857224" y="2428868"/>
            <a:ext cx="3000396" cy="2214578"/>
          </a:xfrm>
          <a:prstGeom prst="wedgeRoundRectCallout">
            <a:avLst>
              <a:gd name="adj1" fmla="val 91056"/>
              <a:gd name="adj2" fmla="val -1901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新版本更新提醒請按「否」，暫時不進行更新。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786314" y="2571744"/>
            <a:ext cx="142876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載入底板圖檔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72589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橢圓 6"/>
          <p:cNvSpPr/>
          <p:nvPr/>
        </p:nvSpPr>
        <p:spPr>
          <a:xfrm>
            <a:off x="2928926" y="3643314"/>
            <a:ext cx="107157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500034" y="4572008"/>
            <a:ext cx="3929090" cy="2071726"/>
          </a:xfrm>
          <a:prstGeom prst="wedgeRoundRectCallout">
            <a:avLst>
              <a:gd name="adj1" fmla="val -12246"/>
              <a:gd name="adj2" fmla="val -13752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載入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→選擇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下載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資料夾→點選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底板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.jpg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開啟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，載入底版圖檔。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00562" y="4286256"/>
            <a:ext cx="78581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785918" y="2000240"/>
            <a:ext cx="1000132" cy="857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10" idx="4"/>
            <a:endCxn id="7" idx="0"/>
          </p:cNvCxnSpPr>
          <p:nvPr/>
        </p:nvCxnSpPr>
        <p:spPr>
          <a:xfrm rot="16200000" flipH="1">
            <a:off x="2482438" y="2661041"/>
            <a:ext cx="785818" cy="117872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7" idx="5"/>
            <a:endCxn id="9" idx="2"/>
          </p:cNvCxnSpPr>
          <p:nvPr/>
        </p:nvCxnSpPr>
        <p:spPr>
          <a:xfrm rot="16200000" flipH="1">
            <a:off x="3926366" y="3926373"/>
            <a:ext cx="491399" cy="6569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6858016" y="6143644"/>
            <a:ext cx="78581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stCxn id="9" idx="5"/>
            <a:endCxn id="19" idx="2"/>
          </p:cNvCxnSpPr>
          <p:nvPr/>
        </p:nvCxnSpPr>
        <p:spPr>
          <a:xfrm rot="16200000" flipH="1">
            <a:off x="5161736" y="4661677"/>
            <a:ext cx="1705845" cy="16867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製作皂章</a:t>
            </a:r>
            <a:endParaRPr lang="en-US" altLang="zh-TW" sz="10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>
              <a:buNone/>
            </a:pP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文字圖檔</a:t>
            </a:r>
            <a:endParaRPr lang="zh-TW" altLang="en-US" sz="10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轉換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模型檔的設定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4690" y="1643050"/>
            <a:ext cx="48035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6054954" y="3429000"/>
            <a:ext cx="107157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142844" y="2285992"/>
            <a:ext cx="4286280" cy="3500462"/>
          </a:xfrm>
          <a:prstGeom prst="wedgeRoundRectCallout">
            <a:avLst>
              <a:gd name="adj1" fmla="val 56186"/>
              <a:gd name="adj2" fmla="val -2649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選擇與調整</a:t>
            </a:r>
            <a:endParaRPr lang="en-US" altLang="zh-TW" sz="32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模式：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深色部分更厚</a:t>
            </a:r>
            <a:endParaRPr lang="en-US" altLang="zh-TW" sz="32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基底厚度：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0mm</a:t>
            </a:r>
          </a:p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最大厚度：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8mm</a:t>
            </a:r>
          </a:p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「確定」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將圖檔變成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模型檔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983516" y="2928934"/>
            <a:ext cx="2286016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483450" y="5357826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054954" y="3929066"/>
            <a:ext cx="107157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開啟切割功能設定視窗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7" y="1643050"/>
            <a:ext cx="717386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5715008" y="4000504"/>
            <a:ext cx="2786082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642910" y="2285992"/>
            <a:ext cx="3929090" cy="2071726"/>
          </a:xfrm>
          <a:prstGeom prst="wedgeRoundRectCallout">
            <a:avLst>
              <a:gd name="adj1" fmla="val 775"/>
              <a:gd name="adj2" fmla="val 779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切割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模型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→再點選一次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切割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，即可叫出切割功能設定視窗。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1785918" y="4786322"/>
            <a:ext cx="1000132" cy="10001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8" idx="6"/>
            <a:endCxn id="5" idx="2"/>
          </p:cNvCxnSpPr>
          <p:nvPr/>
        </p:nvCxnSpPr>
        <p:spPr>
          <a:xfrm flipV="1">
            <a:off x="2786050" y="4679165"/>
            <a:ext cx="2928958" cy="607223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選擇切割平面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69327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圓角矩形圖說文字 5"/>
          <p:cNvSpPr/>
          <p:nvPr/>
        </p:nvSpPr>
        <p:spPr>
          <a:xfrm>
            <a:off x="214282" y="1857364"/>
            <a:ext cx="3929090" cy="2071726"/>
          </a:xfrm>
          <a:prstGeom prst="wedgeRoundRectCallout">
            <a:avLst>
              <a:gd name="adj1" fmla="val 66437"/>
              <a:gd name="adj2" fmla="val 591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切割方向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選單→選擇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Z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平面</a:t>
            </a:r>
            <a:endParaRPr lang="zh-TW" altLang="en-US" sz="32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572000" y="2643182"/>
            <a:ext cx="3571900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500562" y="4500570"/>
            <a:ext cx="178595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7" idx="4"/>
            <a:endCxn id="8" idx="0"/>
          </p:cNvCxnSpPr>
          <p:nvPr/>
        </p:nvCxnSpPr>
        <p:spPr>
          <a:xfrm rot="5400000">
            <a:off x="5232802" y="3375422"/>
            <a:ext cx="1285884" cy="9644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第一次切割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6927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圖說文字 4"/>
          <p:cNvSpPr/>
          <p:nvPr/>
        </p:nvSpPr>
        <p:spPr>
          <a:xfrm>
            <a:off x="428596" y="4000504"/>
            <a:ext cx="2571768" cy="2500330"/>
          </a:xfrm>
          <a:prstGeom prst="wedgeRoundRectCallout">
            <a:avLst>
              <a:gd name="adj1" fmla="val 34218"/>
              <a:gd name="adj2" fmla="val -7155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在切割位置輸入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1.00mm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開始切割</a:t>
            </a:r>
            <a:endParaRPr lang="zh-TW" altLang="en-US" sz="32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214546" y="2928934"/>
            <a:ext cx="1071570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143240" y="4572008"/>
            <a:ext cx="178595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4"/>
            <a:endCxn id="7" idx="0"/>
          </p:cNvCxnSpPr>
          <p:nvPr/>
        </p:nvCxnSpPr>
        <p:spPr>
          <a:xfrm rot="16200000" flipH="1">
            <a:off x="2857488" y="3393281"/>
            <a:ext cx="1071570" cy="12858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第一次切割完成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643866" cy="35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第二次切割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21937"/>
            <a:ext cx="8452234" cy="42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圖說文字 4"/>
          <p:cNvSpPr/>
          <p:nvPr/>
        </p:nvSpPr>
        <p:spPr>
          <a:xfrm>
            <a:off x="214282" y="4214818"/>
            <a:ext cx="2571768" cy="2500330"/>
          </a:xfrm>
          <a:prstGeom prst="wedgeRoundRectCallout">
            <a:avLst>
              <a:gd name="adj1" fmla="val 34218"/>
              <a:gd name="adj2" fmla="val -7155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上層模型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→在切割位置輸入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2.00mm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開始切割</a:t>
            </a:r>
            <a:endParaRPr lang="zh-TW" altLang="en-US" sz="32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43108" y="3357562"/>
            <a:ext cx="1071570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143240" y="5214950"/>
            <a:ext cx="178595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4"/>
            <a:endCxn id="7" idx="0"/>
          </p:cNvCxnSpPr>
          <p:nvPr/>
        </p:nvCxnSpPr>
        <p:spPr>
          <a:xfrm rot="16200000" flipH="1">
            <a:off x="2714612" y="3893347"/>
            <a:ext cx="1285884" cy="135732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5357818" y="3000372"/>
            <a:ext cx="3357586" cy="1428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9" idx="2"/>
            <a:endCxn id="6" idx="6"/>
          </p:cNvCxnSpPr>
          <p:nvPr/>
        </p:nvCxnSpPr>
        <p:spPr>
          <a:xfrm rot="10800000">
            <a:off x="3214678" y="3643314"/>
            <a:ext cx="2143140" cy="714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第二次切割完成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588" y="2000240"/>
            <a:ext cx="76552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圓角矩形圖說文字 6"/>
          <p:cNvSpPr/>
          <p:nvPr/>
        </p:nvSpPr>
        <p:spPr>
          <a:xfrm>
            <a:off x="6286512" y="5143512"/>
            <a:ext cx="2571768" cy="1500222"/>
          </a:xfrm>
          <a:prstGeom prst="wedgeRoundRectCallout">
            <a:avLst>
              <a:gd name="adj1" fmla="val -50014"/>
              <a:gd name="adj2" fmla="val -12089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等一下要保留的是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中間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的模型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刪除多餘的模型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428736"/>
            <a:ext cx="78830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圖說文字 4"/>
          <p:cNvSpPr/>
          <p:nvPr/>
        </p:nvSpPr>
        <p:spPr>
          <a:xfrm>
            <a:off x="285720" y="4857760"/>
            <a:ext cx="8572560" cy="2000240"/>
          </a:xfrm>
          <a:prstGeom prst="wedgeRoundRectCallout">
            <a:avLst>
              <a:gd name="adj1" fmla="val -40367"/>
              <a:gd name="adj2" fmla="val -15173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「移動」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最下層模型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→點選鍵盤上的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delete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」鍵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刪除模型→</a:t>
            </a:r>
            <a:endParaRPr lang="en-US" altLang="zh-TW" sz="3200" dirty="0" smtClean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再選點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「移動」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最上層模型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→點選鍵盤上的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delete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」鍵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刪除模型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71472" y="2143116"/>
            <a:ext cx="1071570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500430" y="4071942"/>
            <a:ext cx="178595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4"/>
            <a:endCxn id="7" idx="0"/>
          </p:cNvCxnSpPr>
          <p:nvPr/>
        </p:nvCxnSpPr>
        <p:spPr>
          <a:xfrm rot="16200000" flipH="1">
            <a:off x="2071670" y="1750207"/>
            <a:ext cx="1357322" cy="32861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6072198" y="2928934"/>
            <a:ext cx="178595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endCxn id="12" idx="2"/>
          </p:cNvCxnSpPr>
          <p:nvPr/>
        </p:nvCxnSpPr>
        <p:spPr>
          <a:xfrm>
            <a:off x="1142976" y="2714620"/>
            <a:ext cx="4929222" cy="5715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底版模型製作完成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1" y="2206222"/>
            <a:ext cx="7791679" cy="41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圖說文字 4"/>
          <p:cNvSpPr/>
          <p:nvPr/>
        </p:nvSpPr>
        <p:spPr>
          <a:xfrm>
            <a:off x="3214678" y="1571612"/>
            <a:ext cx="4357718" cy="1428760"/>
          </a:xfrm>
          <a:prstGeom prst="wedgeRoundRectCallout">
            <a:avLst>
              <a:gd name="adj1" fmla="val -86650"/>
              <a:gd name="adj2" fmla="val 6606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「移動」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模型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「放在底板上」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「居中」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00034" y="2928934"/>
            <a:ext cx="107157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429256" y="4357694"/>
            <a:ext cx="178595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6"/>
            <a:endCxn id="7" idx="2"/>
          </p:cNvCxnSpPr>
          <p:nvPr/>
        </p:nvCxnSpPr>
        <p:spPr>
          <a:xfrm>
            <a:off x="1571604" y="3286124"/>
            <a:ext cx="3857652" cy="14287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2143108" y="5500702"/>
            <a:ext cx="1071570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endCxn id="12" idx="7"/>
          </p:cNvCxnSpPr>
          <p:nvPr/>
        </p:nvCxnSpPr>
        <p:spPr>
          <a:xfrm rot="10800000" flipV="1">
            <a:off x="3057750" y="4929197"/>
            <a:ext cx="2514384" cy="6656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3857620" y="5572140"/>
            <a:ext cx="857256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2" idx="6"/>
            <a:endCxn id="14" idx="2"/>
          </p:cNvCxnSpPr>
          <p:nvPr/>
        </p:nvCxnSpPr>
        <p:spPr>
          <a:xfrm flipV="1">
            <a:off x="3214678" y="5786454"/>
            <a:ext cx="642942" cy="357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調整底板大小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23606" cy="338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圖說文字 4"/>
          <p:cNvSpPr/>
          <p:nvPr/>
        </p:nvSpPr>
        <p:spPr>
          <a:xfrm>
            <a:off x="2571736" y="4429132"/>
            <a:ext cx="5143536" cy="2000264"/>
          </a:xfrm>
          <a:prstGeom prst="wedgeRoundRectCallout">
            <a:avLst>
              <a:gd name="adj1" fmla="val -69931"/>
              <a:gd name="adj2" fmla="val -5148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「縮放」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→將「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保持比例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」的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勾取消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→將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X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的值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改為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45mm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Y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的值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改為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20mm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Enter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」鍵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確認數值。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00034" y="3714752"/>
            <a:ext cx="1071570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785918" y="2000240"/>
            <a:ext cx="1071570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714480" y="2928934"/>
            <a:ext cx="135732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6" idx="6"/>
            <a:endCxn id="8" idx="4"/>
          </p:cNvCxnSpPr>
          <p:nvPr/>
        </p:nvCxnSpPr>
        <p:spPr>
          <a:xfrm flipV="1">
            <a:off x="1571604" y="3429000"/>
            <a:ext cx="821537" cy="75009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開啟「天空字體」網站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80010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1285852" y="4429132"/>
            <a:ext cx="1857388" cy="10001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3428992" y="5429264"/>
            <a:ext cx="4000528" cy="1000132"/>
          </a:xfrm>
          <a:prstGeom prst="wedgeRoundRectCallout">
            <a:avLst>
              <a:gd name="adj1" fmla="val -60289"/>
              <a:gd name="adj2" fmla="val -8661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在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GOOGLE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瀏覽器中輸入「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天空字體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」搜尋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500834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皂章文字模型的製作</a:t>
            </a:r>
            <a:endParaRPr lang="zh-TW" altLang="en-US" sz="10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247" y="1500174"/>
            <a:ext cx="741075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載入皂章文字圖檔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571736" y="3429000"/>
            <a:ext cx="107157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357158" y="4214818"/>
            <a:ext cx="4071966" cy="2428916"/>
          </a:xfrm>
          <a:prstGeom prst="wedgeRoundRectCallout">
            <a:avLst>
              <a:gd name="adj1" fmla="val -12246"/>
              <a:gd name="adj2" fmla="val -13752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載入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→選擇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下載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資料夾→點選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培文的皂章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.jpg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開啟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，載入皂章圖檔。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357686" y="3929066"/>
            <a:ext cx="1143008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643042" y="1571612"/>
            <a:ext cx="1000132" cy="857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10" idx="4"/>
            <a:endCxn id="7" idx="0"/>
          </p:cNvCxnSpPr>
          <p:nvPr/>
        </p:nvCxnSpPr>
        <p:spPr>
          <a:xfrm rot="16200000" flipH="1">
            <a:off x="2125248" y="2446727"/>
            <a:ext cx="1000132" cy="9644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7" idx="5"/>
            <a:endCxn id="9" idx="2"/>
          </p:cNvCxnSpPr>
          <p:nvPr/>
        </p:nvCxnSpPr>
        <p:spPr>
          <a:xfrm rot="16200000" flipH="1">
            <a:off x="3729911" y="3551324"/>
            <a:ext cx="384242" cy="8713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6858016" y="6143644"/>
            <a:ext cx="928694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stCxn id="9" idx="5"/>
            <a:endCxn id="19" idx="2"/>
          </p:cNvCxnSpPr>
          <p:nvPr/>
        </p:nvCxnSpPr>
        <p:spPr>
          <a:xfrm rot="16200000" flipH="1">
            <a:off x="5076771" y="4612432"/>
            <a:ext cx="2037778" cy="15247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轉換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模型檔的設定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4690" y="1643050"/>
            <a:ext cx="48035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6054954" y="3429000"/>
            <a:ext cx="107157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142844" y="2285992"/>
            <a:ext cx="4286280" cy="3500462"/>
          </a:xfrm>
          <a:prstGeom prst="wedgeRoundRectCallout">
            <a:avLst>
              <a:gd name="adj1" fmla="val 56186"/>
              <a:gd name="adj2" fmla="val -2649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選擇與調整</a:t>
            </a:r>
            <a:endParaRPr lang="en-US" altLang="zh-TW" sz="32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模式：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深色部分更厚</a:t>
            </a:r>
            <a:endParaRPr lang="en-US" altLang="zh-TW" sz="32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基底厚度：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0mm</a:t>
            </a:r>
          </a:p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最大厚度：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8mm</a:t>
            </a:r>
          </a:p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「確定」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將圖檔變成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模型檔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983516" y="2928934"/>
            <a:ext cx="2286016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483450" y="5357826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054954" y="3929066"/>
            <a:ext cx="107157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86058"/>
            <a:ext cx="60007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開啟切割功能設定視窗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5715008" y="4000504"/>
            <a:ext cx="2786082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642910" y="2285992"/>
            <a:ext cx="3929090" cy="2071726"/>
          </a:xfrm>
          <a:prstGeom prst="wedgeRoundRectCallout">
            <a:avLst>
              <a:gd name="adj1" fmla="val 775"/>
              <a:gd name="adj2" fmla="val 779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切割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模型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→再點選一次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切割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，即可叫出切割功能設定視窗。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428860" y="4714884"/>
            <a:ext cx="1000132" cy="10001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8" idx="6"/>
            <a:endCxn id="5" idx="2"/>
          </p:cNvCxnSpPr>
          <p:nvPr/>
        </p:nvCxnSpPr>
        <p:spPr>
          <a:xfrm flipV="1">
            <a:off x="3428992" y="4679165"/>
            <a:ext cx="2286016" cy="535785"/>
          </a:xfrm>
          <a:prstGeom prst="straightConnector1">
            <a:avLst/>
          </a:prstGeom>
          <a:ln w="762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686277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第一次切割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428596" y="4000504"/>
            <a:ext cx="2571768" cy="2500330"/>
          </a:xfrm>
          <a:prstGeom prst="wedgeRoundRectCallout">
            <a:avLst>
              <a:gd name="adj1" fmla="val 34218"/>
              <a:gd name="adj2" fmla="val -7155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在切割位置輸入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2.00mm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開始切割</a:t>
            </a:r>
            <a:endParaRPr lang="zh-TW" altLang="en-US" sz="32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214546" y="2928934"/>
            <a:ext cx="1071570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143240" y="4572008"/>
            <a:ext cx="178595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4"/>
            <a:endCxn id="7" idx="0"/>
          </p:cNvCxnSpPr>
          <p:nvPr/>
        </p:nvCxnSpPr>
        <p:spPr>
          <a:xfrm rot="16200000" flipH="1">
            <a:off x="2857488" y="3393281"/>
            <a:ext cx="1071570" cy="12858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第一次切割完成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99"/>
          <a:stretch>
            <a:fillRect/>
          </a:stretch>
        </p:blipFill>
        <p:spPr bwMode="auto">
          <a:xfrm>
            <a:off x="500034" y="1785926"/>
            <a:ext cx="7969623" cy="343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69280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第二次切割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214282" y="4214818"/>
            <a:ext cx="2571768" cy="2500330"/>
          </a:xfrm>
          <a:prstGeom prst="wedgeRoundRectCallout">
            <a:avLst>
              <a:gd name="adj1" fmla="val 34218"/>
              <a:gd name="adj2" fmla="val -7155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上層模型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→在切割位置輸入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4.00mm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→點按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開始切割</a:t>
            </a:r>
            <a:endParaRPr lang="zh-TW" altLang="en-US" sz="32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43108" y="3357562"/>
            <a:ext cx="1071570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286116" y="5072074"/>
            <a:ext cx="1785950" cy="714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4"/>
            <a:endCxn id="7" idx="0"/>
          </p:cNvCxnSpPr>
          <p:nvPr/>
        </p:nvCxnSpPr>
        <p:spPr>
          <a:xfrm rot="16200000" flipH="1">
            <a:off x="2857488" y="3750471"/>
            <a:ext cx="1143008" cy="15001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5072066" y="3214686"/>
            <a:ext cx="3357586" cy="1428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9" idx="2"/>
            <a:endCxn id="6" idx="6"/>
          </p:cNvCxnSpPr>
          <p:nvPr/>
        </p:nvCxnSpPr>
        <p:spPr>
          <a:xfrm rot="10800000">
            <a:off x="3214678" y="3643314"/>
            <a:ext cx="1857388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868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第二次切割完成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6215074" y="4786322"/>
            <a:ext cx="2571768" cy="1500222"/>
          </a:xfrm>
          <a:prstGeom prst="wedgeRoundRectCallout">
            <a:avLst>
              <a:gd name="adj1" fmla="val -54247"/>
              <a:gd name="adj2" fmla="val -7155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等一下要保留的是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中間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的模型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0003" y="1285860"/>
            <a:ext cx="80721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刪除多餘的模型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285720" y="4714884"/>
            <a:ext cx="8572560" cy="2000240"/>
          </a:xfrm>
          <a:prstGeom prst="wedgeRoundRectCallout">
            <a:avLst>
              <a:gd name="adj1" fmla="val -39986"/>
              <a:gd name="adj2" fmla="val -14357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「移動」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最下層模型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→點選鍵盤上的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delete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」鍵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刪除模型→</a:t>
            </a:r>
            <a:endParaRPr lang="en-US" altLang="zh-TW" sz="3200" dirty="0" smtClean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再選點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「移動」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最上層模型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→點選鍵盤上的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delete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」鍵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刪除模型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71472" y="2000240"/>
            <a:ext cx="1071570" cy="7858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429124" y="4071942"/>
            <a:ext cx="857256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4"/>
            <a:endCxn id="7" idx="0"/>
          </p:cNvCxnSpPr>
          <p:nvPr/>
        </p:nvCxnSpPr>
        <p:spPr>
          <a:xfrm rot="16200000" flipH="1">
            <a:off x="2339562" y="1553752"/>
            <a:ext cx="1285884" cy="37504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7215206" y="2928934"/>
            <a:ext cx="100013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6" idx="4"/>
            <a:endCxn id="12" idx="2"/>
          </p:cNvCxnSpPr>
          <p:nvPr/>
        </p:nvCxnSpPr>
        <p:spPr>
          <a:xfrm rot="16200000" flipH="1">
            <a:off x="3929058" y="-35744"/>
            <a:ext cx="464347" cy="610794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91468"/>
            <a:ext cx="8846674" cy="376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皂章文字模型製作完成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4143372" y="1857364"/>
            <a:ext cx="4643470" cy="3071834"/>
          </a:xfrm>
          <a:prstGeom prst="wedgeRoundRectCallout">
            <a:avLst>
              <a:gd name="adj1" fmla="val -90870"/>
              <a:gd name="adj2" fmla="val 302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「移動」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模型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→將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X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的值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改為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2mm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將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Z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的值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改為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1mm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Enter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」鍵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確認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數值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4282" y="2571744"/>
            <a:ext cx="1071570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285852" y="2500306"/>
            <a:ext cx="1214446" cy="10001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開啟「天空字體」網站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876837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500034" y="3000372"/>
            <a:ext cx="7143800" cy="10001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3071802" y="1785926"/>
            <a:ext cx="4000528" cy="1000132"/>
          </a:xfrm>
          <a:prstGeom prst="wedgeRoundRectCallout">
            <a:avLst>
              <a:gd name="adj1" fmla="val -32262"/>
              <a:gd name="adj2" fmla="val 10603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點選連結進入網頁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98" y="2000240"/>
            <a:ext cx="890435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調整皂章文字大小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2571736" y="4429132"/>
            <a:ext cx="5143536" cy="2000264"/>
          </a:xfrm>
          <a:prstGeom prst="wedgeRoundRectCallout">
            <a:avLst>
              <a:gd name="adj1" fmla="val -69931"/>
              <a:gd name="adj2" fmla="val -5148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「縮放」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→將「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保持比例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」的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勾取消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→將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X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的值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改為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35mm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Y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的值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改為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15mm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Enter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」鍵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確認數值。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42844" y="3929066"/>
            <a:ext cx="1071570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214414" y="2285992"/>
            <a:ext cx="1071570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214414" y="3214686"/>
            <a:ext cx="1357322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6" idx="6"/>
            <a:endCxn id="8" idx="4"/>
          </p:cNvCxnSpPr>
          <p:nvPr/>
        </p:nvCxnSpPr>
        <p:spPr>
          <a:xfrm flipV="1">
            <a:off x="1214414" y="3714752"/>
            <a:ext cx="678661" cy="67866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輸出皂章鑰匙圈模型檔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643050"/>
            <a:ext cx="4666020" cy="494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圖說文字 4"/>
          <p:cNvSpPr/>
          <p:nvPr/>
        </p:nvSpPr>
        <p:spPr>
          <a:xfrm>
            <a:off x="285720" y="2643182"/>
            <a:ext cx="2786082" cy="1785950"/>
          </a:xfrm>
          <a:prstGeom prst="wedgeRoundRectCallout">
            <a:avLst>
              <a:gd name="adj1" fmla="val 76970"/>
              <a:gd name="adj2" fmla="val -4298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「文件」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→點選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「另存為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…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」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3571868" y="1857364"/>
            <a:ext cx="1214446" cy="10001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786182" y="4000504"/>
            <a:ext cx="1857388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4"/>
            <a:endCxn id="7" idx="0"/>
          </p:cNvCxnSpPr>
          <p:nvPr/>
        </p:nvCxnSpPr>
        <p:spPr>
          <a:xfrm rot="16200000" flipH="1">
            <a:off x="3875479" y="3161107"/>
            <a:ext cx="1143008" cy="5357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7" y="1428736"/>
            <a:ext cx="661180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輸出皂章鑰匙圈模型檔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142844" y="3357562"/>
            <a:ext cx="2357454" cy="1143008"/>
          </a:xfrm>
          <a:prstGeom prst="wedgeRoundRectCallout">
            <a:avLst>
              <a:gd name="adj1" fmla="val 47417"/>
              <a:gd name="adj2" fmla="val -6603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</a:p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「下載」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285984" y="2857496"/>
            <a:ext cx="1214446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214678" y="5072074"/>
            <a:ext cx="185738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4"/>
          </p:cNvCxnSpPr>
          <p:nvPr/>
        </p:nvCxnSpPr>
        <p:spPr>
          <a:xfrm rot="16200000" flipH="1">
            <a:off x="2339562" y="3839768"/>
            <a:ext cx="1857390" cy="75010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6215074" y="5929330"/>
            <a:ext cx="150019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>
            <a:stCxn id="7" idx="5"/>
            <a:endCxn id="16" idx="2"/>
          </p:cNvCxnSpPr>
          <p:nvPr/>
        </p:nvCxnSpPr>
        <p:spPr>
          <a:xfrm rot="16200000" flipH="1">
            <a:off x="5154710" y="5083279"/>
            <a:ext cx="705713" cy="14150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圓角矩形圖說文字 22"/>
          <p:cNvSpPr/>
          <p:nvPr/>
        </p:nvSpPr>
        <p:spPr>
          <a:xfrm>
            <a:off x="214282" y="5786454"/>
            <a:ext cx="5857916" cy="928694"/>
          </a:xfrm>
          <a:prstGeom prst="wedgeRoundRectCallout">
            <a:avLst>
              <a:gd name="adj1" fmla="val 4610"/>
              <a:gd name="adj2" fmla="val -9057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在檔名的後面加上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.STL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的附檔名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24" name="圓角矩形圖說文字 23"/>
          <p:cNvSpPr/>
          <p:nvPr/>
        </p:nvSpPr>
        <p:spPr>
          <a:xfrm>
            <a:off x="6072198" y="4857760"/>
            <a:ext cx="2071702" cy="785818"/>
          </a:xfrm>
          <a:prstGeom prst="wedgeRoundRectCallout">
            <a:avLst>
              <a:gd name="adj1" fmla="val 4595"/>
              <a:gd name="adj2" fmla="val 862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按存檔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19299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輸出皂章鑰匙圈切片檔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5643570" y="1714488"/>
            <a:ext cx="2571768" cy="1143008"/>
          </a:xfrm>
          <a:prstGeom prst="wedgeRoundRectCallout">
            <a:avLst>
              <a:gd name="adj1" fmla="val -66637"/>
              <a:gd name="adj2" fmla="val -318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</a:p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選點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「打印」</a:t>
            </a:r>
            <a:endParaRPr lang="zh-TW" altLang="en-US" sz="32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143372" y="1428736"/>
            <a:ext cx="1214446" cy="11430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4"/>
            <a:endCxn id="16" idx="0"/>
          </p:cNvCxnSpPr>
          <p:nvPr/>
        </p:nvCxnSpPr>
        <p:spPr>
          <a:xfrm rot="5400000">
            <a:off x="2857488" y="4036223"/>
            <a:ext cx="3357586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3571868" y="5929330"/>
            <a:ext cx="1500198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圖說文字 23"/>
          <p:cNvSpPr/>
          <p:nvPr/>
        </p:nvSpPr>
        <p:spPr>
          <a:xfrm>
            <a:off x="5357818" y="4857760"/>
            <a:ext cx="2500330" cy="785818"/>
          </a:xfrm>
          <a:prstGeom prst="wedgeRoundRectCallout">
            <a:avLst>
              <a:gd name="adj1" fmla="val -65500"/>
              <a:gd name="adj2" fmla="val 10698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「確定」</a:t>
            </a:r>
            <a:endParaRPr lang="zh-TW" altLang="en-US" sz="32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在提示上按「是」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9601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3857620" y="3857628"/>
            <a:ext cx="2143140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儲存切片檔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.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gx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6650878" cy="511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5786446" y="5857892"/>
            <a:ext cx="1214446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如何列印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模型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</a:rPr>
              <a:t>教學影片</a:t>
            </a:r>
            <a:endParaRPr lang="en-US" altLang="zh-TW" sz="5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5000" dirty="0" smtClean="0"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認識</a:t>
            </a:r>
            <a:r>
              <a:rPr lang="en-US" altLang="zh-TW" sz="50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3</a:t>
            </a:r>
            <a:r>
              <a:rPr lang="en-US" sz="50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D</a:t>
            </a:r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印表機</a:t>
            </a:r>
            <a:endParaRPr lang="en-US" altLang="zh-TW" sz="5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5000" dirty="0" smtClean="0"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如何列印</a:t>
            </a:r>
            <a:r>
              <a:rPr lang="en-US" altLang="zh-TW" sz="50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3</a:t>
            </a:r>
            <a:r>
              <a:rPr lang="en-US" sz="50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D</a:t>
            </a:r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模型</a:t>
            </a:r>
            <a:endParaRPr lang="en-US" altLang="zh-TW" sz="5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5000" dirty="0" smtClean="0"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拆下列印完成的模型</a:t>
            </a:r>
            <a:endParaRPr lang="en-US" altLang="zh-TW" sz="5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5000" dirty="0" smtClean="0"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5000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如何掛上金屬環扣</a:t>
            </a:r>
            <a:endParaRPr lang="zh-TW" altLang="en-US" sz="5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開始列印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模型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請輪到列印的同學到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列印機拿取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SD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卡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將下載資料夾中的切片檔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.</a:t>
            </a:r>
            <a:r>
              <a:rPr lang="en-US" altLang="zh-TW" sz="4000" dirty="0" err="1" smtClean="0">
                <a:latin typeface="華康超明體" pitchFamily="49" charset="-120"/>
                <a:ea typeface="華康超明體" pitchFamily="49" charset="-120"/>
              </a:rPr>
              <a:t>gx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複製到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SD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卡</a:t>
            </a:r>
            <a:endParaRPr lang="en-US" altLang="zh-TW" sz="4000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將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SD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卡插回</a:t>
            </a:r>
            <a:r>
              <a:rPr lang="en-US" altLang="zh-TW" sz="4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列印機開始操作列印程序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zh-TW" altLang="en-US" sz="10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開始使用皂章</a:t>
            </a:r>
            <a:endParaRPr lang="zh-TW" altLang="en-US" sz="1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首先先壓製平鎮高中校徽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" name="內容版面配置區 3" descr="DSC00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224" r="28669"/>
          <a:stretch>
            <a:fillRect/>
          </a:stretch>
        </p:blipFill>
        <p:spPr>
          <a:xfrm>
            <a:off x="500034" y="1571612"/>
            <a:ext cx="3143272" cy="4525963"/>
          </a:xfrm>
        </p:spPr>
      </p:pic>
      <p:pic>
        <p:nvPicPr>
          <p:cNvPr id="5" name="圖片 4" descr="DSC00279.JPG"/>
          <p:cNvPicPr>
            <a:picLocks noChangeAspect="1"/>
          </p:cNvPicPr>
          <p:nvPr/>
        </p:nvPicPr>
        <p:blipFill>
          <a:blip r:embed="rId3" cstate="print"/>
          <a:srcRect t="11153" r="30469"/>
          <a:stretch>
            <a:fillRect/>
          </a:stretch>
        </p:blipFill>
        <p:spPr>
          <a:xfrm>
            <a:off x="3973829" y="2643182"/>
            <a:ext cx="4670137" cy="3360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進入「天空字體」網站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2663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首先先壓製平鎮高中校徽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7" name="圖片 6" descr="DSC00281.JPG"/>
          <p:cNvPicPr>
            <a:picLocks noChangeAspect="1"/>
          </p:cNvPicPr>
          <p:nvPr/>
        </p:nvPicPr>
        <p:blipFill>
          <a:blip r:embed="rId2" cstate="print"/>
          <a:srcRect l="10156" t="16702" r="25000" b="31964"/>
          <a:stretch>
            <a:fillRect/>
          </a:stretch>
        </p:blipFill>
        <p:spPr>
          <a:xfrm rot="16200000">
            <a:off x="-1048363" y="2834257"/>
            <a:ext cx="5072098" cy="2261056"/>
          </a:xfrm>
          <a:prstGeom prst="rect">
            <a:avLst/>
          </a:prstGeom>
        </p:spPr>
      </p:pic>
      <p:pic>
        <p:nvPicPr>
          <p:cNvPr id="8" name="圖片 7" descr="DSC00282.JPG"/>
          <p:cNvPicPr>
            <a:picLocks noChangeAspect="1"/>
          </p:cNvPicPr>
          <p:nvPr/>
        </p:nvPicPr>
        <p:blipFill>
          <a:blip r:embed="rId3" cstate="print"/>
          <a:srcRect l="14062" t="6991" r="14843" b="8378"/>
          <a:stretch>
            <a:fillRect/>
          </a:stretch>
        </p:blipFill>
        <p:spPr>
          <a:xfrm>
            <a:off x="3000364" y="2643182"/>
            <a:ext cx="5715040" cy="3830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再壓制可愛圖案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" name="圖片 4" descr="DSC00283.JPG"/>
          <p:cNvPicPr>
            <a:picLocks noChangeAspect="1"/>
          </p:cNvPicPr>
          <p:nvPr/>
        </p:nvPicPr>
        <p:blipFill>
          <a:blip r:embed="rId2" cstate="print"/>
          <a:srcRect l="9375" t="8378" r="10156" b="5603"/>
          <a:stretch>
            <a:fillRect/>
          </a:stretch>
        </p:blipFill>
        <p:spPr>
          <a:xfrm>
            <a:off x="928662" y="1428736"/>
            <a:ext cx="7215238" cy="4343153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285852" y="3571876"/>
            <a:ext cx="2571768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4071934" y="4929198"/>
            <a:ext cx="3357586" cy="1643074"/>
          </a:xfrm>
          <a:prstGeom prst="wedgeRoundRectCallout">
            <a:avLst>
              <a:gd name="adj1" fmla="val -75013"/>
              <a:gd name="adj2" fmla="val -927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latin typeface="華康超明體" pitchFamily="49" charset="-120"/>
                <a:ea typeface="華康超明體" pitchFamily="49" charset="-120"/>
              </a:rPr>
              <a:t>預留一半壓製個人名字皂章</a:t>
            </a:r>
            <a:endParaRPr lang="zh-TW" altLang="en-US" sz="3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最後壓制個人的皂章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7" name="圖片 6" descr="DSC00290.JPG"/>
          <p:cNvPicPr>
            <a:picLocks noChangeAspect="1"/>
          </p:cNvPicPr>
          <p:nvPr/>
        </p:nvPicPr>
        <p:blipFill>
          <a:blip r:embed="rId2" cstate="print"/>
          <a:srcRect l="10937" t="8378" r="18750" b="4216"/>
          <a:stretch>
            <a:fillRect/>
          </a:stretch>
        </p:blipFill>
        <p:spPr>
          <a:xfrm>
            <a:off x="214282" y="2143116"/>
            <a:ext cx="5204769" cy="3643338"/>
          </a:xfrm>
          <a:prstGeom prst="rect">
            <a:avLst/>
          </a:prstGeom>
        </p:spPr>
      </p:pic>
      <p:pic>
        <p:nvPicPr>
          <p:cNvPr id="8" name="圖片 7" descr="DSC00297.JPG"/>
          <p:cNvPicPr>
            <a:picLocks noChangeAspect="1"/>
          </p:cNvPicPr>
          <p:nvPr/>
        </p:nvPicPr>
        <p:blipFill>
          <a:blip r:embed="rId3" cstate="print"/>
          <a:srcRect l="33594" t="5603" r="29687" b="4216"/>
          <a:stretch>
            <a:fillRect/>
          </a:stretch>
        </p:blipFill>
        <p:spPr>
          <a:xfrm>
            <a:off x="5572132" y="1500174"/>
            <a:ext cx="335758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課程結束</a:t>
            </a:r>
            <a:endParaRPr lang="en-US" altLang="zh-TW" sz="100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pPr algn="ctr">
              <a:buNone/>
            </a:pPr>
            <a:r>
              <a:rPr lang="zh-TW" altLang="en-US" sz="10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謝謝大家</a:t>
            </a:r>
            <a:endParaRPr lang="zh-TW" altLang="en-US" sz="10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輸入皂章文字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592293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2643174" y="2857496"/>
            <a:ext cx="1285884" cy="7858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285720" y="2500306"/>
            <a:ext cx="2071702" cy="2643206"/>
          </a:xfrm>
          <a:prstGeom prst="wedgeRoundRectCallout">
            <a:avLst>
              <a:gd name="adj1" fmla="val 66241"/>
              <a:gd name="adj2" fmla="val -1701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在文字方框中輸入個人的名字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原則上兩個字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)</a:t>
            </a:r>
            <a:endParaRPr lang="zh-TW" altLang="en-US" sz="32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選擇字型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96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2214546" y="5286388"/>
            <a:ext cx="1714512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1500134" y="2714620"/>
            <a:ext cx="7358146" cy="2357454"/>
          </a:xfrm>
          <a:prstGeom prst="wedgeRoundRectCallout">
            <a:avLst>
              <a:gd name="adj1" fmla="val -23272"/>
              <a:gd name="adj2" fmla="val 6410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選擇字型建議：</a:t>
            </a:r>
            <a:endParaRPr lang="en-US" altLang="zh-TW" sz="32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要能顯現皂章文字</a:t>
            </a:r>
            <a:endParaRPr lang="en-US" altLang="zh-TW" sz="32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字體要細，太粗不容易因清晰的字樣</a:t>
            </a:r>
            <a:endParaRPr lang="en-US" altLang="zh-TW" sz="3200" dirty="0" smtClean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如果沒有想法，建議使用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細圓體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字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生成新的文字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52253"/>
            <a:ext cx="8618280" cy="34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6929454" y="2928934"/>
            <a:ext cx="1714512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1357290" y="1285860"/>
            <a:ext cx="6143668" cy="1428760"/>
          </a:xfrm>
          <a:prstGeom prst="wedgeRoundRectCallout">
            <a:avLst>
              <a:gd name="adj1" fmla="val 45758"/>
              <a:gd name="adj2" fmla="val 8396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如果重新輸入新的文字，只要按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</a:t>
            </a:r>
            <a:r>
              <a:rPr lang="en-US" altLang="zh-TW" sz="3200" dirty="0" err="1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SkyFont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生成」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按鈕即可顯現。</a:t>
            </a:r>
            <a:endParaRPr lang="zh-TW" altLang="en-US" sz="32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1238</Words>
  <Application>Microsoft Office PowerPoint</Application>
  <PresentationFormat>如螢幕大小 (4:3)</PresentationFormat>
  <Paragraphs>149</Paragraphs>
  <Slides>63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64" baseType="lpstr">
      <vt:lpstr>Office 佈景主題</vt:lpstr>
      <vt:lpstr>歡   迎 香港保良局 李城璧中學 蒞校教育交流 3D列印皂章製作</vt:lpstr>
      <vt:lpstr>3D列印 皂章製作</vt:lpstr>
      <vt:lpstr>投影片 3</vt:lpstr>
      <vt:lpstr>開啟「天空字體」網站</vt:lpstr>
      <vt:lpstr>開啟「天空字體」網站</vt:lpstr>
      <vt:lpstr>進入「天空字體」網站</vt:lpstr>
      <vt:lpstr>輸入皂章文字</vt:lpstr>
      <vt:lpstr>選擇字型</vt:lpstr>
      <vt:lpstr>生成新的文字</vt:lpstr>
      <vt:lpstr>輸出文字圖片檔</vt:lpstr>
      <vt:lpstr>輸出文字圖片檔</vt:lpstr>
      <vt:lpstr>儲存文字圖片檔</vt:lpstr>
      <vt:lpstr>投影片 13</vt:lpstr>
      <vt:lpstr>開啟「小畫家」</vt:lpstr>
      <vt:lpstr>繪製底板形狀</vt:lpstr>
      <vt:lpstr>繪製鑰匙圈孔洞形狀</vt:lpstr>
      <vt:lpstr>儲存底板形狀2D圖檔</vt:lpstr>
      <vt:lpstr>儲存底板形狀2D圖檔</vt:lpstr>
      <vt:lpstr>在小畫家輸入皂章文字</vt:lpstr>
      <vt:lpstr>在小畫家輸入皂章文字</vt:lpstr>
      <vt:lpstr>在小畫家輸入皂章文字</vt:lpstr>
      <vt:lpstr>製作印章文字</vt:lpstr>
      <vt:lpstr>儲存皂章文字2D圖檔</vt:lpstr>
      <vt:lpstr>儲存皂章文字2D圖檔</vt:lpstr>
      <vt:lpstr>投影片 25</vt:lpstr>
      <vt:lpstr>投影片 26</vt:lpstr>
      <vt:lpstr>開啟FlashPrint</vt:lpstr>
      <vt:lpstr>開啟FlashPrint</vt:lpstr>
      <vt:lpstr>載入底板圖檔</vt:lpstr>
      <vt:lpstr>轉換3D模型檔的設定</vt:lpstr>
      <vt:lpstr>開啟切割功能設定視窗</vt:lpstr>
      <vt:lpstr>選擇切割平面</vt:lpstr>
      <vt:lpstr>第一次切割</vt:lpstr>
      <vt:lpstr>第一次切割完成</vt:lpstr>
      <vt:lpstr>第二次切割</vt:lpstr>
      <vt:lpstr>第二次切割完成</vt:lpstr>
      <vt:lpstr>刪除多餘的模型</vt:lpstr>
      <vt:lpstr>底版模型製作完成</vt:lpstr>
      <vt:lpstr>調整底板大小</vt:lpstr>
      <vt:lpstr>投影片 40</vt:lpstr>
      <vt:lpstr>載入皂章文字圖檔</vt:lpstr>
      <vt:lpstr>轉換3D模型檔的設定</vt:lpstr>
      <vt:lpstr>開啟切割功能設定視窗</vt:lpstr>
      <vt:lpstr>第一次切割</vt:lpstr>
      <vt:lpstr>第一次切割完成</vt:lpstr>
      <vt:lpstr>第二次切割</vt:lpstr>
      <vt:lpstr>第二次切割完成</vt:lpstr>
      <vt:lpstr>刪除多餘的模型</vt:lpstr>
      <vt:lpstr>皂章文字模型製作完成</vt:lpstr>
      <vt:lpstr>調整皂章文字大小</vt:lpstr>
      <vt:lpstr>輸出皂章鑰匙圈模型檔</vt:lpstr>
      <vt:lpstr>輸出皂章鑰匙圈模型檔</vt:lpstr>
      <vt:lpstr>輸出皂章鑰匙圈切片檔</vt:lpstr>
      <vt:lpstr>在提示上按「是」</vt:lpstr>
      <vt:lpstr>儲存切片檔.gx</vt:lpstr>
      <vt:lpstr>如何列印3D模型</vt:lpstr>
      <vt:lpstr>開始列印3D模型</vt:lpstr>
      <vt:lpstr>投影片 58</vt:lpstr>
      <vt:lpstr>首先先壓製平鎮高中校徽</vt:lpstr>
      <vt:lpstr>首先先壓製平鎮高中校徽</vt:lpstr>
      <vt:lpstr>再壓制可愛圖案</vt:lpstr>
      <vt:lpstr>最後壓制個人的皂章</vt:lpstr>
      <vt:lpstr>投影片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3D列印 皂章製作</dc:title>
  <dc:creator>USER</dc:creator>
  <cp:lastModifiedBy>USER</cp:lastModifiedBy>
  <cp:revision>20</cp:revision>
  <dcterms:created xsi:type="dcterms:W3CDTF">2018-03-14T00:47:55Z</dcterms:created>
  <dcterms:modified xsi:type="dcterms:W3CDTF">2018-03-29T05:11:16Z</dcterms:modified>
</cp:coreProperties>
</file>