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slides/slide58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70" r:id="rId3"/>
    <p:sldId id="371" r:id="rId4"/>
    <p:sldId id="399" r:id="rId5"/>
    <p:sldId id="400" r:id="rId6"/>
    <p:sldId id="259" r:id="rId7"/>
    <p:sldId id="343" r:id="rId8"/>
    <p:sldId id="372" r:id="rId9"/>
    <p:sldId id="373" r:id="rId10"/>
    <p:sldId id="374" r:id="rId11"/>
    <p:sldId id="375" r:id="rId12"/>
    <p:sldId id="381" r:id="rId13"/>
    <p:sldId id="376" r:id="rId14"/>
    <p:sldId id="382" r:id="rId15"/>
    <p:sldId id="377" r:id="rId16"/>
    <p:sldId id="360" r:id="rId17"/>
    <p:sldId id="361" r:id="rId18"/>
    <p:sldId id="362" r:id="rId19"/>
    <p:sldId id="363" r:id="rId20"/>
    <p:sldId id="364" r:id="rId21"/>
    <p:sldId id="365" r:id="rId22"/>
    <p:sldId id="366" r:id="rId23"/>
    <p:sldId id="367" r:id="rId24"/>
    <p:sldId id="368" r:id="rId25"/>
    <p:sldId id="369" r:id="rId26"/>
    <p:sldId id="351" r:id="rId27"/>
    <p:sldId id="352" r:id="rId28"/>
    <p:sldId id="353" r:id="rId29"/>
    <p:sldId id="354" r:id="rId30"/>
    <p:sldId id="355" r:id="rId31"/>
    <p:sldId id="356" r:id="rId32"/>
    <p:sldId id="350" r:id="rId33"/>
    <p:sldId id="330" r:id="rId34"/>
    <p:sldId id="331" r:id="rId35"/>
    <p:sldId id="384" r:id="rId36"/>
    <p:sldId id="332" r:id="rId37"/>
    <p:sldId id="333" r:id="rId38"/>
    <p:sldId id="334" r:id="rId39"/>
    <p:sldId id="335" r:id="rId40"/>
    <p:sldId id="336" r:id="rId41"/>
    <p:sldId id="378" r:id="rId42"/>
    <p:sldId id="397" r:id="rId43"/>
    <p:sldId id="359" r:id="rId44"/>
    <p:sldId id="347" r:id="rId45"/>
    <p:sldId id="348" r:id="rId46"/>
    <p:sldId id="398" r:id="rId47"/>
    <p:sldId id="349" r:id="rId48"/>
    <p:sldId id="383" r:id="rId49"/>
    <p:sldId id="395" r:id="rId50"/>
    <p:sldId id="396" r:id="rId51"/>
    <p:sldId id="387" r:id="rId52"/>
    <p:sldId id="388" r:id="rId53"/>
    <p:sldId id="389" r:id="rId54"/>
    <p:sldId id="390" r:id="rId55"/>
    <p:sldId id="391" r:id="rId56"/>
    <p:sldId id="392" r:id="rId57"/>
    <p:sldId id="402" r:id="rId58"/>
    <p:sldId id="393" r:id="rId59"/>
    <p:sldId id="394" r:id="rId60"/>
    <p:sldId id="385" r:id="rId61"/>
    <p:sldId id="386" r:id="rId62"/>
    <p:sldId id="401" r:id="rId63"/>
    <p:sldId id="379" r:id="rId64"/>
    <p:sldId id="327" r:id="rId65"/>
    <p:sldId id="328" r:id="rId66"/>
    <p:sldId id="329" r:id="rId67"/>
    <p:sldId id="325" r:id="rId68"/>
    <p:sldId id="326" r:id="rId69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636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" Type="http://schemas.openxmlformats.org/officeDocument/2006/relationships/slide" Target="slides/slide6.xml"/><Relationship Id="rId71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47065F-2EC6-4F6F-9BFA-268ABEE0C880}" type="datetimeFigureOut">
              <a:rPr lang="zh-TW" altLang="en-US" smtClean="0"/>
              <a:pPr/>
              <a:t>2019/10/30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E0073A-97C2-4B8B-90C1-E3D346423A0D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47065F-2EC6-4F6F-9BFA-268ABEE0C880}" type="datetimeFigureOut">
              <a:rPr lang="zh-TW" altLang="en-US" smtClean="0"/>
              <a:pPr/>
              <a:t>2019/10/30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E0073A-97C2-4B8B-90C1-E3D346423A0D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47065F-2EC6-4F6F-9BFA-268ABEE0C880}" type="datetimeFigureOut">
              <a:rPr lang="zh-TW" altLang="en-US" smtClean="0"/>
              <a:pPr/>
              <a:t>2019/10/30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E0073A-97C2-4B8B-90C1-E3D346423A0D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47065F-2EC6-4F6F-9BFA-268ABEE0C880}" type="datetimeFigureOut">
              <a:rPr lang="zh-TW" altLang="en-US" smtClean="0"/>
              <a:pPr/>
              <a:t>2019/10/30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E0073A-97C2-4B8B-90C1-E3D346423A0D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47065F-2EC6-4F6F-9BFA-268ABEE0C880}" type="datetimeFigureOut">
              <a:rPr lang="zh-TW" altLang="en-US" smtClean="0"/>
              <a:pPr/>
              <a:t>2019/10/30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E0073A-97C2-4B8B-90C1-E3D346423A0D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47065F-2EC6-4F6F-9BFA-268ABEE0C880}" type="datetimeFigureOut">
              <a:rPr lang="zh-TW" altLang="en-US" smtClean="0"/>
              <a:pPr/>
              <a:t>2019/10/30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E0073A-97C2-4B8B-90C1-E3D346423A0D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47065F-2EC6-4F6F-9BFA-268ABEE0C880}" type="datetimeFigureOut">
              <a:rPr lang="zh-TW" altLang="en-US" smtClean="0"/>
              <a:pPr/>
              <a:t>2019/10/30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E0073A-97C2-4B8B-90C1-E3D346423A0D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47065F-2EC6-4F6F-9BFA-268ABEE0C880}" type="datetimeFigureOut">
              <a:rPr lang="zh-TW" altLang="en-US" smtClean="0"/>
              <a:pPr/>
              <a:t>2019/10/30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E0073A-97C2-4B8B-90C1-E3D346423A0D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47065F-2EC6-4F6F-9BFA-268ABEE0C880}" type="datetimeFigureOut">
              <a:rPr lang="zh-TW" altLang="en-US" smtClean="0"/>
              <a:pPr/>
              <a:t>2019/10/30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E0073A-97C2-4B8B-90C1-E3D346423A0D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47065F-2EC6-4F6F-9BFA-268ABEE0C880}" type="datetimeFigureOut">
              <a:rPr lang="zh-TW" altLang="en-US" smtClean="0"/>
              <a:pPr/>
              <a:t>2019/10/30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E0073A-97C2-4B8B-90C1-E3D346423A0D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47065F-2EC6-4F6F-9BFA-268ABEE0C880}" type="datetimeFigureOut">
              <a:rPr lang="zh-TW" altLang="en-US" smtClean="0"/>
              <a:pPr/>
              <a:t>2019/10/30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E0073A-97C2-4B8B-90C1-E3D346423A0D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47065F-2EC6-4F6F-9BFA-268ABEE0C880}" type="datetimeFigureOut">
              <a:rPr lang="zh-TW" altLang="en-US" smtClean="0"/>
              <a:pPr/>
              <a:t>2019/10/30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E0073A-97C2-4B8B-90C1-E3D346423A0D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714357"/>
            <a:ext cx="7772400" cy="2886094"/>
          </a:xfrm>
        </p:spPr>
        <p:txBody>
          <a:bodyPr>
            <a:noAutofit/>
          </a:bodyPr>
          <a:lstStyle/>
          <a:p>
            <a:r>
              <a:rPr lang="en-US" altLang="zh-TW" sz="8000" dirty="0" smtClean="0">
                <a:latin typeface="華康超明體" pitchFamily="49" charset="-120"/>
                <a:ea typeface="華康超明體" pitchFamily="49" charset="-120"/>
              </a:rPr>
              <a:t>3D</a:t>
            </a:r>
            <a:r>
              <a:rPr lang="zh-TW" altLang="en-US" sz="8000" dirty="0" smtClean="0">
                <a:latin typeface="華康超明體" pitchFamily="49" charset="-120"/>
                <a:ea typeface="華康超明體" pitchFamily="49" charset="-120"/>
              </a:rPr>
              <a:t>手機架</a:t>
            </a:r>
            <a:r>
              <a:rPr lang="en-US" altLang="zh-TW" sz="8000" dirty="0" smtClean="0">
                <a:latin typeface="華康超明體" pitchFamily="49" charset="-120"/>
                <a:ea typeface="華康超明體" pitchFamily="49" charset="-120"/>
              </a:rPr>
              <a:t/>
            </a:r>
            <a:br>
              <a:rPr lang="en-US" altLang="zh-TW" sz="8000" dirty="0" smtClean="0">
                <a:latin typeface="華康超明體" pitchFamily="49" charset="-120"/>
                <a:ea typeface="華康超明體" pitchFamily="49" charset="-120"/>
              </a:rPr>
            </a:br>
            <a:r>
              <a:rPr lang="zh-TW" altLang="en-US" sz="8000" dirty="0" smtClean="0">
                <a:latin typeface="華康超明體" pitchFamily="49" charset="-120"/>
                <a:ea typeface="華康超明體" pitchFamily="49" charset="-120"/>
              </a:rPr>
              <a:t>設計與製作</a:t>
            </a:r>
            <a:endParaRPr lang="zh-TW" altLang="en-US" sz="8000" dirty="0"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4" name="內容版面配置區 3" descr="48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2910" y="1458000"/>
            <a:ext cx="8079800" cy="5400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4" name="內容版面配置區 3" descr="64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14348" y="1458000"/>
            <a:ext cx="7618008" cy="5400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4" name="內容版面配置區 3" descr="65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28794" y="1458000"/>
            <a:ext cx="5356799" cy="5400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4" name="內容版面配置區 3" descr="67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28794" y="1458000"/>
            <a:ext cx="5400000" cy="5400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4" name="內容版面配置區 3" descr="03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28794" y="1458000"/>
            <a:ext cx="5597217" cy="5400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4" name="內容版面配置區 3" descr="31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28794" y="1285860"/>
            <a:ext cx="5400000" cy="5400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4" name="內容版面配置區 3" descr="10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28794" y="1458000"/>
            <a:ext cx="5400000" cy="5400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4" name="內容版面配置區 3" descr="14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71604" y="1458000"/>
            <a:ext cx="6769381" cy="5400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4" name="內容版面配置區 3" descr="15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57356" y="1285860"/>
            <a:ext cx="5400000" cy="5400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4" name="內容版面配置區 3" descr="16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57356" y="1285860"/>
            <a:ext cx="5400000" cy="5400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4" name="內容版面配置區 3" descr="62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5720" y="1458000"/>
            <a:ext cx="8571428" cy="5400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4" name="內容版面配置區 3" descr="18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14546" y="1458000"/>
            <a:ext cx="5400000" cy="5400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4" name="內容版面配置區 3" descr="30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28794" y="1458000"/>
            <a:ext cx="5400000" cy="5400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4" name="內容版面配置區 3" descr="29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46947" y="1600200"/>
            <a:ext cx="6850106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4" name="內容版面配置區 3" descr="02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14480" y="1458000"/>
            <a:ext cx="5400000" cy="5400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4" name="內容版面配置區 3" descr="04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00166" y="1458000"/>
            <a:ext cx="6590204" cy="5400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4" name="內容版面配置區 3" descr="36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2594" y="1659396"/>
            <a:ext cx="9000000" cy="4770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4" name="內容版面配置區 3" descr="45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14480" y="1458000"/>
            <a:ext cx="5802293" cy="5400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4" name="內容版面配置區 3" descr="47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58082" y="1458000"/>
            <a:ext cx="5400000" cy="5400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4" name="內容版面配置區 3" descr="51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43108" y="1285860"/>
            <a:ext cx="4927008" cy="5400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4" name="內容版面配置區 3" descr="55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71670" y="1458000"/>
            <a:ext cx="4927007" cy="5400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4" name="內容版面配置區 3" descr="56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85984" y="1458000"/>
            <a:ext cx="4927007" cy="5400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4" name="內容版面配置區 3" descr="57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57356" y="1458000"/>
            <a:ext cx="5400000" cy="5400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4" name="內容版面配置區 3" descr="07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85786" y="1285860"/>
            <a:ext cx="7641509" cy="5400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4" name="內容版面配置區 3" descr="26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28794" y="1285860"/>
            <a:ext cx="5400000" cy="5400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4" name="內容版面配置區 3" descr="34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71670" y="1285860"/>
            <a:ext cx="5400000" cy="5400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4" name="內容版面配置區 3" descr="35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14480" y="1458000"/>
            <a:ext cx="5840266" cy="5400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4" name="內容版面配置區 3" descr="50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28794" y="1458000"/>
            <a:ext cx="5400000" cy="5400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4" name="內容版面配置區 3" descr="60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28662" y="1458000"/>
            <a:ext cx="7217822" cy="5400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4" name="內容版面配置區 3" descr="68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00166" y="1458000"/>
            <a:ext cx="6480000" cy="5400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4" name="內容版面配置區 3" descr="11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57224" y="1285860"/>
            <a:ext cx="7577176" cy="5400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4" name="內容版面配置區 3" descr="19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71670" y="1458000"/>
            <a:ext cx="5400000" cy="5400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4" name="內容版面配置區 3" descr="38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71670" y="1458000"/>
            <a:ext cx="5400000" cy="5400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4" name="內容版面配置區 3" descr="46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43108" y="1458000"/>
            <a:ext cx="5400000" cy="5400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4" name="內容版面配置區 3" descr="40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15206" y="1458000"/>
            <a:ext cx="5400000" cy="5400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4" name="內容版面配置區 3" descr="41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00232" y="1458000"/>
            <a:ext cx="5400000" cy="5400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4" name="內容版面配置區 3" descr="52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28794" y="1458000"/>
            <a:ext cx="5547189" cy="5400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4" name="內容版面配置區 3" descr="53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85918" y="1458000"/>
            <a:ext cx="5636363" cy="5400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4" name="內容版面配置區 3" descr="54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4282" y="1458000"/>
            <a:ext cx="8640001" cy="5400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4" name="內容版面配置區 3" descr="33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14414" y="1315148"/>
            <a:ext cx="6749998" cy="5400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6" name="內容版面配置區 5" descr="61.JPG"/>
          <p:cNvPicPr>
            <a:picLocks noGrp="1" noChangeAspect="1"/>
          </p:cNvPicPr>
          <p:nvPr>
            <p:ph idx="1"/>
          </p:nvPr>
        </p:nvPicPr>
        <p:blipFill>
          <a:blip r:embed="rId2"/>
          <a:srcRect t="12687" b="13229"/>
          <a:stretch>
            <a:fillRect/>
          </a:stretch>
        </p:blipFill>
        <p:spPr>
          <a:xfrm>
            <a:off x="1000100" y="1458000"/>
            <a:ext cx="7289038" cy="5400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4" name="內容版面配置區 3" descr="59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57224" y="1458000"/>
            <a:ext cx="7200002" cy="5400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4" name="內容版面配置區 3" descr="17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35855" y="1458000"/>
            <a:ext cx="8108111" cy="5400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4" name="內容版面配置區 3" descr="43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7158" y="1458024"/>
            <a:ext cx="8388349" cy="5400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4" name="內容版面配置區 3" descr="42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28662" y="1458000"/>
            <a:ext cx="7200000" cy="5400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4" name="內容版面配置區 3" descr="12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00034" y="1458000"/>
            <a:ext cx="8093678" cy="5400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4" name="內容版面配置區 3" descr="32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85852" y="1458000"/>
            <a:ext cx="7200002" cy="5400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4" name="內容版面配置區 3" descr="37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14480" y="1458000"/>
            <a:ext cx="5400000" cy="5400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4" name="內容版面配置區 3" descr="39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00232" y="1458000"/>
            <a:ext cx="5400000" cy="5400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4" name="內容版面配置區 3" descr="20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57356" y="1285860"/>
            <a:ext cx="5400000" cy="5400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4" name="內容版面配置區 3" descr="21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43108" y="1458000"/>
            <a:ext cx="5400000" cy="5400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4" name="內容版面配置區 3" descr="05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14480" y="1458000"/>
            <a:ext cx="5848375" cy="5400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4" name="內容版面配置區 3" descr="06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1406" y="1857364"/>
            <a:ext cx="9000000" cy="456000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4" name="內容版面配置區 3" descr="22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71538" y="1458000"/>
            <a:ext cx="7200000" cy="5400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4" name="內容版面配置區 3" descr="23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71472" y="1315148"/>
            <a:ext cx="8059702" cy="5400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4" name="內容版面配置區 3" descr="27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43108" y="1214422"/>
            <a:ext cx="4429687" cy="5400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4" name="內容版面配置區 3" descr="69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43108" y="1458000"/>
            <a:ext cx="5372999" cy="5400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4" name="內容版面配置區 3" descr="58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58082" y="1458000"/>
            <a:ext cx="5400000" cy="5400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4" name="內容版面配置區 3" descr="28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71670" y="1458000"/>
            <a:ext cx="5400000" cy="5400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4" name="內容版面配置區 3" descr="63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00034" y="1458000"/>
            <a:ext cx="8096047" cy="5400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4" name="內容版面配置區 3" descr="24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71670" y="1458000"/>
            <a:ext cx="5400000" cy="5400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4" name="內容版面配置區 3" descr="44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28794" y="1458000"/>
            <a:ext cx="5400000" cy="5400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4" name="內容版面配置區 3" descr="01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2594" y="1581210"/>
            <a:ext cx="9000000" cy="50625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4" name="內容版面配置區 3" descr="08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85852" y="1285860"/>
            <a:ext cx="7184034" cy="5400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4" name="內容版面配置區 3" descr="09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2910" y="1458000"/>
            <a:ext cx="8114754" cy="5400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6000" dirty="0" smtClean="0">
                <a:latin typeface="華康超明體" pitchFamily="49" charset="-120"/>
                <a:ea typeface="華康超明體" pitchFamily="49" charset="-120"/>
              </a:rPr>
              <a:t>思考</a:t>
            </a:r>
            <a:endParaRPr lang="zh-TW" altLang="en-US" sz="6000" dirty="0"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altLang="zh-TW" sz="3600" dirty="0" smtClean="0">
                <a:latin typeface="華康超明體" pitchFamily="49" charset="-120"/>
                <a:ea typeface="華康超明體" pitchFamily="49" charset="-120"/>
              </a:rPr>
              <a:t>1.</a:t>
            </a:r>
            <a:r>
              <a:rPr lang="zh-TW" altLang="en-US" sz="3600" dirty="0" smtClean="0">
                <a:latin typeface="華康超明體" pitchFamily="49" charset="-120"/>
                <a:ea typeface="華康超明體" pitchFamily="49" charset="-120"/>
              </a:rPr>
              <a:t>手機架的基本功能：直立、橫擺</a:t>
            </a:r>
            <a:endParaRPr lang="en-US" altLang="zh-TW" sz="3600" dirty="0" smtClean="0">
              <a:latin typeface="華康超明體" pitchFamily="49" charset="-120"/>
              <a:ea typeface="華康超明體" pitchFamily="49" charset="-120"/>
            </a:endParaRPr>
          </a:p>
          <a:p>
            <a:pPr>
              <a:buNone/>
            </a:pPr>
            <a:r>
              <a:rPr lang="en-US" altLang="zh-TW" sz="3600" dirty="0" smtClean="0">
                <a:latin typeface="華康超明體" pitchFamily="49" charset="-120"/>
                <a:ea typeface="華康超明體" pitchFamily="49" charset="-120"/>
              </a:rPr>
              <a:t>2.</a:t>
            </a:r>
            <a:r>
              <a:rPr lang="zh-TW" altLang="en-US" sz="3600" dirty="0" smtClean="0">
                <a:latin typeface="華康超明體" pitchFamily="49" charset="-120"/>
                <a:ea typeface="華康超明體" pitchFamily="49" charset="-120"/>
              </a:rPr>
              <a:t>手機架的特殊功能：掛飾、擺飾、充電、文具</a:t>
            </a:r>
            <a:endParaRPr lang="en-US" altLang="zh-TW" sz="3600" dirty="0" smtClean="0">
              <a:latin typeface="華康超明體" pitchFamily="49" charset="-120"/>
              <a:ea typeface="華康超明體" pitchFamily="49" charset="-120"/>
            </a:endParaRPr>
          </a:p>
          <a:p>
            <a:pPr>
              <a:buNone/>
            </a:pPr>
            <a:r>
              <a:rPr lang="en-US" altLang="zh-TW" sz="3600" dirty="0" smtClean="0">
                <a:latin typeface="華康超明體" pitchFamily="49" charset="-120"/>
                <a:ea typeface="華康超明體" pitchFamily="49" charset="-120"/>
              </a:rPr>
              <a:t>3.</a:t>
            </a:r>
            <a:r>
              <a:rPr lang="zh-TW" altLang="en-US" sz="3600" dirty="0" smtClean="0">
                <a:latin typeface="華康超明體" pitchFamily="49" charset="-120"/>
                <a:ea typeface="華康超明體" pitchFamily="49" charset="-120"/>
              </a:rPr>
              <a:t>手機架的造型：動物、卡通、工具</a:t>
            </a:r>
            <a:endParaRPr lang="en-US" altLang="zh-TW" sz="3600" dirty="0" smtClean="0">
              <a:latin typeface="華康超明體" pitchFamily="49" charset="-120"/>
              <a:ea typeface="華康超明體" pitchFamily="49" charset="-120"/>
            </a:endParaRPr>
          </a:p>
          <a:p>
            <a:pPr>
              <a:buNone/>
            </a:pPr>
            <a:r>
              <a:rPr lang="en-US" altLang="zh-TW" sz="3600" dirty="0" smtClean="0">
                <a:latin typeface="華康超明體" pitchFamily="49" charset="-120"/>
                <a:ea typeface="華康超明體" pitchFamily="49" charset="-120"/>
              </a:rPr>
              <a:t>4.</a:t>
            </a:r>
            <a:r>
              <a:rPr lang="zh-TW" altLang="en-US" sz="3600" dirty="0" smtClean="0">
                <a:latin typeface="華康超明體" pitchFamily="49" charset="-120"/>
                <a:ea typeface="華康超明體" pitchFamily="49" charset="-120"/>
              </a:rPr>
              <a:t>組合式手機架</a:t>
            </a:r>
            <a:endParaRPr lang="en-US" altLang="zh-TW" sz="3600" dirty="0" smtClean="0">
              <a:latin typeface="華康超明體" pitchFamily="49" charset="-120"/>
              <a:ea typeface="華康超明體" pitchFamily="49" charset="-120"/>
            </a:endParaRPr>
          </a:p>
          <a:p>
            <a:pPr>
              <a:buNone/>
            </a:pPr>
            <a:r>
              <a:rPr lang="en-US" altLang="zh-TW" sz="3600" dirty="0" smtClean="0">
                <a:latin typeface="華康超明體" pitchFamily="49" charset="-120"/>
                <a:ea typeface="華康超明體" pitchFamily="49" charset="-120"/>
              </a:rPr>
              <a:t>5.</a:t>
            </a:r>
            <a:r>
              <a:rPr lang="zh-TW" altLang="en-US" sz="3600" dirty="0" smtClean="0">
                <a:latin typeface="華康超明體" pitchFamily="49" charset="-120"/>
                <a:ea typeface="華康超明體" pitchFamily="49" charset="-120"/>
              </a:rPr>
              <a:t>折疊式手機架</a:t>
            </a:r>
            <a:endParaRPr lang="en-US" altLang="zh-TW" sz="3600" dirty="0" smtClean="0">
              <a:latin typeface="華康超明體" pitchFamily="49" charset="-120"/>
              <a:ea typeface="華康超明體" pitchFamily="49" charset="-120"/>
            </a:endParaRPr>
          </a:p>
          <a:p>
            <a:pPr>
              <a:buNone/>
            </a:pPr>
            <a:r>
              <a:rPr lang="en-US" altLang="zh-TW" sz="3600" dirty="0" smtClean="0">
                <a:latin typeface="華康超明體" pitchFamily="49" charset="-120"/>
                <a:ea typeface="華康超明體" pitchFamily="49" charset="-120"/>
              </a:rPr>
              <a:t>6.</a:t>
            </a:r>
            <a:r>
              <a:rPr lang="zh-TW" altLang="en-US" sz="3600" dirty="0" smtClean="0">
                <a:latin typeface="華康超明體" pitchFamily="49" charset="-120"/>
                <a:ea typeface="華康超明體" pitchFamily="49" charset="-120"/>
              </a:rPr>
              <a:t>還有其他的想法嗎？</a:t>
            </a:r>
            <a:endParaRPr lang="en-US" altLang="zh-TW" sz="3600" dirty="0">
              <a:latin typeface="華康超明體" pitchFamily="49" charset="-120"/>
              <a:ea typeface="華康超明體" pitchFamily="49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6000" dirty="0" smtClean="0">
                <a:latin typeface="華康超明體" pitchFamily="49" charset="-120"/>
                <a:ea typeface="華康超明體" pitchFamily="49" charset="-120"/>
              </a:rPr>
              <a:t>製作規範</a:t>
            </a:r>
            <a:endParaRPr lang="zh-TW" altLang="en-US" sz="6000" dirty="0"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None/>
            </a:pPr>
            <a:r>
              <a:rPr lang="en-US" altLang="zh-TW" sz="3600" dirty="0" smtClean="0">
                <a:latin typeface="華康超明體" pitchFamily="49" charset="-120"/>
                <a:ea typeface="華康超明體" pitchFamily="49" charset="-120"/>
              </a:rPr>
              <a:t>1.</a:t>
            </a:r>
            <a:r>
              <a:rPr lang="zh-TW" altLang="en-US" sz="3600" dirty="0" smtClean="0">
                <a:latin typeface="華康超明體" pitchFamily="49" charset="-120"/>
                <a:ea typeface="華康超明體" pitchFamily="49" charset="-120"/>
              </a:rPr>
              <a:t>畫出手機架的設計圖：包含三視圖、立體圖、尺寸標註、功能標註語說明。</a:t>
            </a:r>
            <a:endParaRPr lang="en-US" altLang="zh-TW" sz="3600" dirty="0" smtClean="0">
              <a:latin typeface="華康超明體" pitchFamily="49" charset="-120"/>
              <a:ea typeface="華康超明體" pitchFamily="49" charset="-120"/>
            </a:endParaRPr>
          </a:p>
          <a:p>
            <a:pPr>
              <a:buNone/>
            </a:pPr>
            <a:r>
              <a:rPr lang="en-US" altLang="zh-TW" sz="3600" dirty="0" smtClean="0">
                <a:latin typeface="華康超明體" pitchFamily="49" charset="-120"/>
                <a:ea typeface="華康超明體" pitchFamily="49" charset="-120"/>
              </a:rPr>
              <a:t>2.</a:t>
            </a:r>
            <a:r>
              <a:rPr lang="zh-TW" altLang="en-US" sz="3600" dirty="0" smtClean="0">
                <a:latin typeface="華康超明體" pitchFamily="49" charset="-120"/>
                <a:ea typeface="華康超明體" pitchFamily="49" charset="-120"/>
              </a:rPr>
              <a:t>利用</a:t>
            </a:r>
            <a:r>
              <a:rPr lang="en-US" altLang="zh-TW" sz="3600" dirty="0" err="1" smtClean="0">
                <a:latin typeface="華康超明體" pitchFamily="49" charset="-120"/>
                <a:ea typeface="華康超明體" pitchFamily="49" charset="-120"/>
              </a:rPr>
              <a:t>TinkerCad</a:t>
            </a:r>
            <a:r>
              <a:rPr lang="zh-TW" altLang="en-US" sz="3600" dirty="0" smtClean="0">
                <a:latin typeface="華康超明體" pitchFamily="49" charset="-120"/>
                <a:ea typeface="華康超明體" pitchFamily="49" charset="-120"/>
              </a:rPr>
              <a:t>設計出手機的</a:t>
            </a:r>
            <a:r>
              <a:rPr lang="en-US" altLang="zh-TW" sz="3600" dirty="0" smtClean="0">
                <a:latin typeface="華康超明體" pitchFamily="49" charset="-120"/>
                <a:ea typeface="華康超明體" pitchFamily="49" charset="-120"/>
              </a:rPr>
              <a:t>3D</a:t>
            </a:r>
            <a:r>
              <a:rPr lang="zh-TW" altLang="en-US" sz="3600" dirty="0" smtClean="0">
                <a:latin typeface="華康超明體" pitchFamily="49" charset="-120"/>
                <a:ea typeface="華康超明體" pitchFamily="49" charset="-120"/>
              </a:rPr>
              <a:t>模型。</a:t>
            </a:r>
            <a:endParaRPr lang="en-US" altLang="zh-TW" sz="3600" dirty="0" smtClean="0">
              <a:latin typeface="華康超明體" pitchFamily="49" charset="-120"/>
              <a:ea typeface="華康超明體" pitchFamily="49" charset="-120"/>
            </a:endParaRPr>
          </a:p>
          <a:p>
            <a:pPr>
              <a:buNone/>
            </a:pPr>
            <a:r>
              <a:rPr lang="en-US" altLang="zh-TW" sz="3600" dirty="0" smtClean="0">
                <a:latin typeface="華康超明體" pitchFamily="49" charset="-120"/>
                <a:ea typeface="華康超明體" pitchFamily="49" charset="-120"/>
              </a:rPr>
              <a:t>3.</a:t>
            </a:r>
            <a:r>
              <a:rPr lang="zh-TW" altLang="en-US" sz="3600" dirty="0" smtClean="0">
                <a:latin typeface="華康超明體" pitchFamily="49" charset="-120"/>
                <a:ea typeface="華康超明體" pitchFamily="49" charset="-120"/>
              </a:rPr>
              <a:t>利用</a:t>
            </a:r>
            <a:r>
              <a:rPr lang="en-US" altLang="zh-TW" sz="3600" dirty="0" smtClean="0">
                <a:latin typeface="華康超明體" pitchFamily="49" charset="-120"/>
                <a:ea typeface="華康超明體" pitchFamily="49" charset="-120"/>
              </a:rPr>
              <a:t>3D</a:t>
            </a:r>
            <a:r>
              <a:rPr lang="zh-TW" altLang="en-US" sz="3600" dirty="0" smtClean="0">
                <a:latin typeface="華康超明體" pitchFamily="49" charset="-120"/>
                <a:ea typeface="華康超明體" pitchFamily="49" charset="-120"/>
              </a:rPr>
              <a:t>印表機印製模型。</a:t>
            </a:r>
            <a:endParaRPr lang="en-US" altLang="zh-TW" sz="3600" dirty="0" smtClean="0">
              <a:latin typeface="華康超明體" pitchFamily="49" charset="-120"/>
              <a:ea typeface="華康超明體" pitchFamily="49" charset="-120"/>
            </a:endParaRPr>
          </a:p>
          <a:p>
            <a:pPr>
              <a:buNone/>
            </a:pPr>
            <a:r>
              <a:rPr lang="en-US" altLang="zh-TW" sz="3600" dirty="0" smtClean="0">
                <a:latin typeface="華康超明體" pitchFamily="49" charset="-120"/>
                <a:ea typeface="華康超明體" pitchFamily="49" charset="-120"/>
              </a:rPr>
              <a:t>4.</a:t>
            </a:r>
            <a:r>
              <a:rPr lang="zh-TW" altLang="en-US" sz="3600" dirty="0" smtClean="0">
                <a:latin typeface="華康超明體" pitchFamily="49" charset="-120"/>
                <a:ea typeface="華康超明體" pitchFamily="49" charset="-120"/>
              </a:rPr>
              <a:t>設計不可抄襲現有作品，一旦發現以零分計算。</a:t>
            </a:r>
            <a:endParaRPr lang="en-US" altLang="zh-TW" sz="3600" dirty="0" smtClean="0">
              <a:latin typeface="華康超明體" pitchFamily="49" charset="-120"/>
              <a:ea typeface="華康超明體" pitchFamily="49" charset="-120"/>
            </a:endParaRPr>
          </a:p>
          <a:p>
            <a:pPr>
              <a:buNone/>
            </a:pPr>
            <a:r>
              <a:rPr lang="en-US" altLang="zh-TW" sz="3600" dirty="0" smtClean="0">
                <a:latin typeface="華康超明體" pitchFamily="49" charset="-120"/>
                <a:ea typeface="華康超明體" pitchFamily="49" charset="-120"/>
              </a:rPr>
              <a:t>5.</a:t>
            </a:r>
            <a:r>
              <a:rPr lang="zh-TW" altLang="en-US" sz="3600" dirty="0" smtClean="0">
                <a:latin typeface="華康超明體" pitchFamily="49" charset="-120"/>
                <a:ea typeface="華康超明體" pitchFamily="49" charset="-120"/>
              </a:rPr>
              <a:t>手機架的印製請於</a:t>
            </a:r>
            <a:r>
              <a:rPr lang="en-US" altLang="zh-TW" sz="3600" dirty="0" smtClean="0">
                <a:latin typeface="華康超明體" pitchFamily="49" charset="-120"/>
                <a:ea typeface="華康超明體" pitchFamily="49" charset="-120"/>
              </a:rPr>
              <a:t>11</a:t>
            </a:r>
            <a:r>
              <a:rPr lang="zh-TW" altLang="en-US" sz="3600" dirty="0" smtClean="0">
                <a:latin typeface="華康超明體" pitchFamily="49" charset="-120"/>
                <a:ea typeface="華康超明體" pitchFamily="49" charset="-120"/>
              </a:rPr>
              <a:t>月底以前完成。</a:t>
            </a:r>
            <a:endParaRPr lang="zh-TW" altLang="en-US" sz="3600" dirty="0">
              <a:latin typeface="華康超明體" pitchFamily="49" charset="-120"/>
              <a:ea typeface="華康超明體" pitchFamily="49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444</TotalTime>
  <Words>136</Words>
  <Application>Microsoft Office PowerPoint</Application>
  <PresentationFormat>如螢幕大小 (4:3)</PresentationFormat>
  <Paragraphs>14</Paragraphs>
  <Slides>68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68</vt:i4>
      </vt:variant>
    </vt:vector>
  </HeadingPairs>
  <TitlesOfParts>
    <vt:vector size="69" baseType="lpstr">
      <vt:lpstr>Office 佈景主題</vt:lpstr>
      <vt:lpstr>3D手機架 設計與製作</vt:lpstr>
      <vt:lpstr>投影片 2</vt:lpstr>
      <vt:lpstr>投影片 3</vt:lpstr>
      <vt:lpstr>投影片 4</vt:lpstr>
      <vt:lpstr>投影片 5</vt:lpstr>
      <vt:lpstr>投影片 6</vt:lpstr>
      <vt:lpstr>投影片 7</vt:lpstr>
      <vt:lpstr>投影片 8</vt:lpstr>
      <vt:lpstr>投影片 9</vt:lpstr>
      <vt:lpstr>投影片 10</vt:lpstr>
      <vt:lpstr>投影片 11</vt:lpstr>
      <vt:lpstr>投影片 12</vt:lpstr>
      <vt:lpstr>投影片 13</vt:lpstr>
      <vt:lpstr>投影片 14</vt:lpstr>
      <vt:lpstr>投影片 15</vt:lpstr>
      <vt:lpstr>投影片 16</vt:lpstr>
      <vt:lpstr>投影片 17</vt:lpstr>
      <vt:lpstr>投影片 18</vt:lpstr>
      <vt:lpstr>投影片 19</vt:lpstr>
      <vt:lpstr>投影片 20</vt:lpstr>
      <vt:lpstr>投影片 21</vt:lpstr>
      <vt:lpstr>投影片 22</vt:lpstr>
      <vt:lpstr>投影片 23</vt:lpstr>
      <vt:lpstr>投影片 24</vt:lpstr>
      <vt:lpstr>投影片 25</vt:lpstr>
      <vt:lpstr>投影片 26</vt:lpstr>
      <vt:lpstr>投影片 27</vt:lpstr>
      <vt:lpstr>投影片 28</vt:lpstr>
      <vt:lpstr>投影片 29</vt:lpstr>
      <vt:lpstr>投影片 30</vt:lpstr>
      <vt:lpstr>投影片 31</vt:lpstr>
      <vt:lpstr>投影片 32</vt:lpstr>
      <vt:lpstr>投影片 33</vt:lpstr>
      <vt:lpstr>投影片 34</vt:lpstr>
      <vt:lpstr>投影片 35</vt:lpstr>
      <vt:lpstr>投影片 36</vt:lpstr>
      <vt:lpstr>投影片 37</vt:lpstr>
      <vt:lpstr>投影片 38</vt:lpstr>
      <vt:lpstr>投影片 39</vt:lpstr>
      <vt:lpstr>投影片 40</vt:lpstr>
      <vt:lpstr>投影片 41</vt:lpstr>
      <vt:lpstr>投影片 42</vt:lpstr>
      <vt:lpstr>投影片 43</vt:lpstr>
      <vt:lpstr>投影片 44</vt:lpstr>
      <vt:lpstr>投影片 45</vt:lpstr>
      <vt:lpstr>投影片 46</vt:lpstr>
      <vt:lpstr>投影片 47</vt:lpstr>
      <vt:lpstr>投影片 48</vt:lpstr>
      <vt:lpstr>投影片 49</vt:lpstr>
      <vt:lpstr>投影片 50</vt:lpstr>
      <vt:lpstr>投影片 51</vt:lpstr>
      <vt:lpstr>投影片 52</vt:lpstr>
      <vt:lpstr>投影片 53</vt:lpstr>
      <vt:lpstr>投影片 54</vt:lpstr>
      <vt:lpstr>投影片 55</vt:lpstr>
      <vt:lpstr>投影片 56</vt:lpstr>
      <vt:lpstr>投影片 57</vt:lpstr>
      <vt:lpstr>投影片 58</vt:lpstr>
      <vt:lpstr>投影片 59</vt:lpstr>
      <vt:lpstr>投影片 60</vt:lpstr>
      <vt:lpstr>投影片 61</vt:lpstr>
      <vt:lpstr>投影片 62</vt:lpstr>
      <vt:lpstr>投影片 63</vt:lpstr>
      <vt:lpstr>投影片 64</vt:lpstr>
      <vt:lpstr>投影片 65</vt:lpstr>
      <vt:lpstr>投影片 66</vt:lpstr>
      <vt:lpstr>思考</vt:lpstr>
      <vt:lpstr>製作規範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3D手機架 設計與製作</dc:title>
  <dc:creator>ASUS</dc:creator>
  <cp:lastModifiedBy>USER</cp:lastModifiedBy>
  <cp:revision>2</cp:revision>
  <dcterms:created xsi:type="dcterms:W3CDTF">2017-10-31T16:35:48Z</dcterms:created>
  <dcterms:modified xsi:type="dcterms:W3CDTF">2019-10-30T07:16:54Z</dcterms:modified>
</cp:coreProperties>
</file>