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371" r:id="rId4"/>
    <p:sldId id="399" r:id="rId5"/>
    <p:sldId id="400" r:id="rId6"/>
    <p:sldId id="259" r:id="rId7"/>
    <p:sldId id="343" r:id="rId8"/>
    <p:sldId id="372" r:id="rId9"/>
    <p:sldId id="373" r:id="rId10"/>
    <p:sldId id="374" r:id="rId11"/>
    <p:sldId id="375" r:id="rId12"/>
    <p:sldId id="381" r:id="rId13"/>
    <p:sldId id="376" r:id="rId14"/>
    <p:sldId id="382" r:id="rId15"/>
    <p:sldId id="377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51" r:id="rId27"/>
    <p:sldId id="352" r:id="rId28"/>
    <p:sldId id="353" r:id="rId29"/>
    <p:sldId id="354" r:id="rId30"/>
    <p:sldId id="355" r:id="rId31"/>
    <p:sldId id="356" r:id="rId32"/>
    <p:sldId id="350" r:id="rId33"/>
    <p:sldId id="330" r:id="rId34"/>
    <p:sldId id="331" r:id="rId35"/>
    <p:sldId id="384" r:id="rId36"/>
    <p:sldId id="332" r:id="rId37"/>
    <p:sldId id="333" r:id="rId38"/>
    <p:sldId id="334" r:id="rId39"/>
    <p:sldId id="335" r:id="rId40"/>
    <p:sldId id="336" r:id="rId41"/>
    <p:sldId id="378" r:id="rId42"/>
    <p:sldId id="397" r:id="rId43"/>
    <p:sldId id="359" r:id="rId44"/>
    <p:sldId id="347" r:id="rId45"/>
    <p:sldId id="348" r:id="rId46"/>
    <p:sldId id="398" r:id="rId47"/>
    <p:sldId id="349" r:id="rId48"/>
    <p:sldId id="383" r:id="rId49"/>
    <p:sldId id="395" r:id="rId50"/>
    <p:sldId id="396" r:id="rId51"/>
    <p:sldId id="387" r:id="rId52"/>
    <p:sldId id="388" r:id="rId53"/>
    <p:sldId id="389" r:id="rId54"/>
    <p:sldId id="390" r:id="rId55"/>
    <p:sldId id="391" r:id="rId56"/>
    <p:sldId id="392" r:id="rId57"/>
    <p:sldId id="402" r:id="rId58"/>
    <p:sldId id="393" r:id="rId59"/>
    <p:sldId id="394" r:id="rId60"/>
    <p:sldId id="385" r:id="rId61"/>
    <p:sldId id="386" r:id="rId62"/>
    <p:sldId id="401" r:id="rId63"/>
    <p:sldId id="379" r:id="rId64"/>
    <p:sldId id="327" r:id="rId65"/>
    <p:sldId id="328" r:id="rId66"/>
    <p:sldId id="329" r:id="rId67"/>
    <p:sldId id="325" r:id="rId68"/>
    <p:sldId id="326" r:id="rId6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065F-2EC6-4F6F-9BFA-268ABEE0C880}" type="datetimeFigureOut">
              <a:rPr lang="zh-TW" altLang="en-US" smtClean="0"/>
              <a:pPr/>
              <a:t>2019/10/30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073A-97C2-4B8B-90C1-E3D346423A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手機架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設計與製作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58000"/>
            <a:ext cx="857142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47" y="1600200"/>
            <a:ext cx="68501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58000"/>
            <a:ext cx="6590204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4" y="1659396"/>
            <a:ext cx="9000000" cy="477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58000"/>
            <a:ext cx="5802293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58000"/>
            <a:ext cx="80798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82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492700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492700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58000"/>
            <a:ext cx="492700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64150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58000"/>
            <a:ext cx="5840266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58000"/>
            <a:ext cx="761800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58000"/>
            <a:ext cx="7217822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58000"/>
            <a:ext cx="648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77176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206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54718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58000"/>
            <a:ext cx="5636363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35679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58000"/>
            <a:ext cx="8640001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15148"/>
            <a:ext cx="674999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6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87" b="13229"/>
          <a:stretch>
            <a:fillRect/>
          </a:stretch>
        </p:blipFill>
        <p:spPr>
          <a:xfrm>
            <a:off x="1000100" y="1458000"/>
            <a:ext cx="728903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58000"/>
            <a:ext cx="7200002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55" y="1458000"/>
            <a:ext cx="8108111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58024"/>
            <a:ext cx="838834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58000"/>
            <a:ext cx="72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58000"/>
            <a:ext cx="8093678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58000"/>
            <a:ext cx="7200002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58000"/>
            <a:ext cx="5848375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857364"/>
            <a:ext cx="9000000" cy="456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58000"/>
            <a:ext cx="72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15148"/>
            <a:ext cx="8059702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14422"/>
            <a:ext cx="442968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58000"/>
            <a:ext cx="537299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82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59721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58000"/>
            <a:ext cx="809604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4" y="1581210"/>
            <a:ext cx="9000000" cy="50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7184034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58000"/>
            <a:ext cx="8114754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思考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手機架的基本功能：直立、橫擺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手機架的特殊功能：掛飾、擺飾、充電、文具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手機架的造型：動物、卡通、工具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組合式手機架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折疊式手機架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還有其他的想法嗎？</a:t>
            </a:r>
            <a:endParaRPr lang="en-US" altLang="zh-TW" sz="3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製作規範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畫出手機架的設計圖：包含三視圖、立體圖、尺寸標註、功能標註語說明。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sz="3600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設計出手機的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模型。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印表機印製模型。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設計不可抄襲現有作品，一旦發現以零分計算。</a:t>
            </a:r>
            <a:endParaRPr lang="en-US" altLang="zh-TW" sz="36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手機架的印製請於</a:t>
            </a:r>
            <a:r>
              <a:rPr lang="en-US" altLang="zh-TW" sz="3600" dirty="0" smtClean="0">
                <a:latin typeface="華康超明體" pitchFamily="49" charset="-120"/>
                <a:ea typeface="華康超明體" pitchFamily="49" charset="-120"/>
              </a:rPr>
              <a:t>11</a:t>
            </a:r>
            <a:r>
              <a:rPr lang="zh-TW" altLang="en-US" sz="3600" dirty="0" smtClean="0">
                <a:latin typeface="華康超明體" pitchFamily="49" charset="-120"/>
                <a:ea typeface="華康超明體" pitchFamily="49" charset="-120"/>
              </a:rPr>
              <a:t>月底以前完成。</a:t>
            </a: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58000"/>
            <a:ext cx="540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58000"/>
            <a:ext cx="6769381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136</Words>
  <Application>Microsoft Office PowerPoint</Application>
  <PresentationFormat>如螢幕大小 (4:3)</PresentationFormat>
  <Paragraphs>14</Paragraphs>
  <Slides>68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69" baseType="lpstr">
      <vt:lpstr>Office 佈景主題</vt:lpstr>
      <vt:lpstr>3D手機架 設計與製作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思考</vt:lpstr>
      <vt:lpstr>製作規範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3D手機架 設計與製作</dc:title>
  <dc:creator>ASUS</dc:creator>
  <cp:lastModifiedBy>USER</cp:lastModifiedBy>
  <cp:revision>2</cp:revision>
  <dcterms:created xsi:type="dcterms:W3CDTF">2017-10-31T16:35:48Z</dcterms:created>
  <dcterms:modified xsi:type="dcterms:W3CDTF">2019-10-30T07:16:54Z</dcterms:modified>
</cp:coreProperties>
</file>