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4023-5500-4BD6-8B21-D5E5C15BE399}" type="datetimeFigureOut">
              <a:rPr lang="zh-TW" altLang="en-US" smtClean="0"/>
              <a:t>2017/9/20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1B3B-9EE2-4D91-9B20-3D5CEE2D1A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鑰匙圈雙色列印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643074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編製者：陳培文</a:t>
            </a:r>
            <a:endParaRPr lang="en-US" altLang="zh-TW" sz="4000" dirty="0" smtClean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2017.9.21</a:t>
            </a:r>
            <a:endParaRPr lang="zh-TW" altLang="en-US" sz="4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打印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設定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30469" t="8333" r="28906" b="11111"/>
          <a:stretch>
            <a:fillRect/>
          </a:stretch>
        </p:blipFill>
        <p:spPr bwMode="auto">
          <a:xfrm>
            <a:off x="2325398" y="1428736"/>
            <a:ext cx="46754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橢圓 6"/>
          <p:cNvSpPr/>
          <p:nvPr/>
        </p:nvSpPr>
        <p:spPr>
          <a:xfrm>
            <a:off x="2500298" y="4071942"/>
            <a:ext cx="1071570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285720" y="2857496"/>
            <a:ext cx="2500330" cy="1143008"/>
          </a:xfrm>
          <a:prstGeom prst="wedgeRoundRectCallout">
            <a:avLst>
              <a:gd name="adj1" fmla="val 39852"/>
              <a:gd name="adj2" fmla="val 9248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點選「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更多選項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714876" y="4572008"/>
            <a:ext cx="642942" cy="366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3643306" y="2928934"/>
            <a:ext cx="2500330" cy="1143008"/>
          </a:xfrm>
          <a:prstGeom prst="wedgeRoundRectCallout">
            <a:avLst>
              <a:gd name="adj1" fmla="val 8809"/>
              <a:gd name="adj2" fmla="val 9528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點選「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溫度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」選項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5643570" y="4214818"/>
            <a:ext cx="2857520" cy="1428760"/>
          </a:xfrm>
          <a:prstGeom prst="wedgeRoundRectCallout">
            <a:avLst>
              <a:gd name="adj1" fmla="val -68586"/>
              <a:gd name="adj2" fmla="val 2309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將左右噴嘴的加熱溫度改為</a:t>
            </a:r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190 ℃</a:t>
            </a:r>
            <a:endParaRPr lang="zh-TW" altLang="en-US" sz="3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00562" y="4857760"/>
            <a:ext cx="642942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000760" y="6143644"/>
            <a:ext cx="785818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2143108" y="5572140"/>
            <a:ext cx="3571900" cy="1143008"/>
          </a:xfrm>
          <a:prstGeom prst="wedgeRoundRectCallout">
            <a:avLst>
              <a:gd name="adj1" fmla="val 60083"/>
              <a:gd name="adj2" fmla="val 2142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點按「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保存配置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」儲存修改資訊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打印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設定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8906" t="22222" r="29687" b="18055"/>
          <a:stretch>
            <a:fillRect/>
          </a:stretch>
        </p:blipFill>
        <p:spPr bwMode="auto">
          <a:xfrm>
            <a:off x="1571604" y="1428736"/>
            <a:ext cx="642775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4214810" y="4214818"/>
            <a:ext cx="1357322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500034" y="5000636"/>
            <a:ext cx="5572164" cy="1500198"/>
          </a:xfrm>
          <a:prstGeom prst="wedgeRoundRectCallout">
            <a:avLst>
              <a:gd name="adj1" fmla="val 27008"/>
              <a:gd name="adj2" fmla="val -6745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因為切割成兩層，因此對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上層模型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而言，就是「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懸空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」，因此，請點選「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是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打印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設定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9688" t="22222" r="29687" b="19444"/>
          <a:stretch>
            <a:fillRect/>
          </a:stretch>
        </p:blipFill>
        <p:spPr bwMode="auto">
          <a:xfrm>
            <a:off x="1428728" y="1423241"/>
            <a:ext cx="6463439" cy="522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5214942" y="4357694"/>
            <a:ext cx="1357322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857224" y="5214950"/>
            <a:ext cx="6929486" cy="1285884"/>
          </a:xfrm>
          <a:prstGeom prst="wedgeRoundRectCallout">
            <a:avLst>
              <a:gd name="adj1" fmla="val 24945"/>
              <a:gd name="adj2" fmla="val -6627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目前測試結果，效果並不顯著，且必須耗費更多材料，建議選「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否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準備建立切片檔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9687" t="11111" r="13281" b="9722"/>
          <a:stretch>
            <a:fillRect/>
          </a:stretch>
        </p:blipFill>
        <p:spPr bwMode="auto">
          <a:xfrm>
            <a:off x="1357290" y="1428735"/>
            <a:ext cx="6572296" cy="51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1142976" y="2500306"/>
            <a:ext cx="1928826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3500430" y="2071678"/>
            <a:ext cx="5286412" cy="1928826"/>
          </a:xfrm>
          <a:prstGeom prst="wedgeRoundRectCallout">
            <a:avLst>
              <a:gd name="adj1" fmla="val -60223"/>
              <a:gd name="adj2" fmla="val -316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選擇要存檔的路徑，如果要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直接用</a:t>
            </a:r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SD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卡送印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，請將印表機上的</a:t>
            </a:r>
            <a:r>
              <a:rPr lang="en-US" altLang="zh-TW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SD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卡插到電腦上，並將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存檔路徑選為</a:t>
            </a:r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SD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卡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571736" y="4929198"/>
            <a:ext cx="928694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3929058" y="4143380"/>
            <a:ext cx="4071966" cy="1428760"/>
          </a:xfrm>
          <a:prstGeom prst="wedgeRoundRectCallout">
            <a:avLst>
              <a:gd name="adj1" fmla="val -61763"/>
              <a:gd name="adj2" fmla="val 3425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輸入檔案名稱，或用原來檔名亦可，檔名可使用中文檔名。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500694" y="5786454"/>
            <a:ext cx="1214446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1142976" y="5643578"/>
            <a:ext cx="4071966" cy="928694"/>
          </a:xfrm>
          <a:prstGeom prst="wedgeRoundRectCallout">
            <a:avLst>
              <a:gd name="adj1" fmla="val 59917"/>
              <a:gd name="adj2" fmla="val 1937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按「存檔」開始切片檔的建立。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開始切片檔的建立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b="6944"/>
          <a:stretch>
            <a:fillRect/>
          </a:stretch>
        </p:blipFill>
        <p:spPr bwMode="auto">
          <a:xfrm>
            <a:off x="357158" y="1643050"/>
            <a:ext cx="846164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5500694" y="5572140"/>
            <a:ext cx="2357454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切片檔建立完成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285752" y="1697748"/>
            <a:ext cx="8622316" cy="444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7072330" y="1928802"/>
            <a:ext cx="1928826" cy="1214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6215074" y="3357562"/>
            <a:ext cx="2571768" cy="2143140"/>
          </a:xfrm>
          <a:prstGeom prst="wedgeRoundRectCallout">
            <a:avLst>
              <a:gd name="adj1" fmla="val 29158"/>
              <a:gd name="adj2" fmla="val -7052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列印時間與耗材的估算。按「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返回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」即可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85720" y="2071678"/>
            <a:ext cx="571504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1000100" y="1785926"/>
            <a:ext cx="2571768" cy="2500330"/>
          </a:xfrm>
          <a:prstGeom prst="wedgeRoundRectCallout">
            <a:avLst>
              <a:gd name="adj1" fmla="val -61384"/>
              <a:gd name="adj2" fmla="val -2289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切片的層數，可壓著移動滑竿來觀看每一層的列印預覽。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請取出存放切片檔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(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附檔名為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.g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或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.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gx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)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的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SD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卡，插進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列印機的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SD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卡槽，開始進行列印。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載入欲列印的模型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6944"/>
          <a:stretch>
            <a:fillRect/>
          </a:stretch>
        </p:blipFill>
        <p:spPr bwMode="auto">
          <a:xfrm>
            <a:off x="357158" y="1643050"/>
            <a:ext cx="8429652" cy="441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分割模型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39844" b="19444"/>
          <a:stretch>
            <a:fillRect/>
          </a:stretch>
        </p:blipFill>
        <p:spPr bwMode="auto">
          <a:xfrm>
            <a:off x="2006401" y="1357298"/>
            <a:ext cx="692331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2000232" y="5357826"/>
            <a:ext cx="1071570" cy="85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928926" y="5000636"/>
            <a:ext cx="42862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571868" y="4286256"/>
            <a:ext cx="1285884" cy="1214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4643438" y="2143116"/>
            <a:ext cx="1643074" cy="1071570"/>
          </a:xfrm>
          <a:prstGeom prst="wedgeRoundRectCallout">
            <a:avLst>
              <a:gd name="adj1" fmla="val 37957"/>
              <a:gd name="adj2" fmla="val 7242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點選物件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285720" y="5000636"/>
            <a:ext cx="1643074" cy="1500198"/>
          </a:xfrm>
          <a:prstGeom prst="wedgeRoundRectCallout">
            <a:avLst>
              <a:gd name="adj1" fmla="val 61900"/>
              <a:gd name="adj2" fmla="val 1147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點選切割功能二下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357158" y="3357562"/>
            <a:ext cx="2286016" cy="1500198"/>
          </a:xfrm>
          <a:prstGeom prst="wedgeRoundRectCallout">
            <a:avLst>
              <a:gd name="adj1" fmla="val 71607"/>
              <a:gd name="adj2" fmla="val 6462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將「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固定模型位置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打勾</a:t>
            </a:r>
            <a:endParaRPr lang="zh-TW" altLang="en-US" sz="3000" dirty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5000628" y="4643446"/>
            <a:ext cx="2071702" cy="1500198"/>
          </a:xfrm>
          <a:prstGeom prst="wedgeRoundRectCallout">
            <a:avLst>
              <a:gd name="adj1" fmla="val -65730"/>
              <a:gd name="adj2" fmla="val -1333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4.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選擇「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Z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平面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」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分割模型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7500" b="18055"/>
          <a:stretch>
            <a:fillRect/>
          </a:stretch>
        </p:blipFill>
        <p:spPr bwMode="auto">
          <a:xfrm>
            <a:off x="1169623" y="1428736"/>
            <a:ext cx="697427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2714612" y="4572008"/>
            <a:ext cx="1214446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500034" y="1500174"/>
            <a:ext cx="2857520" cy="2786082"/>
          </a:xfrm>
          <a:prstGeom prst="wedgeRoundRectCallout">
            <a:avLst>
              <a:gd name="adj1" fmla="val 33721"/>
              <a:gd name="adj2" fmla="val 6904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「切割位置」會設定最高高度的一半，可依欲切割的高度輸入數值。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5000628" y="1500174"/>
            <a:ext cx="4000528" cy="1714512"/>
          </a:xfrm>
          <a:prstGeom prst="wedgeRoundRectCallout">
            <a:avLst>
              <a:gd name="adj1" fmla="val -24007"/>
              <a:gd name="adj2" fmla="val 7295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如有出現像薄膜的現象，必須注意會被印出來，必須避開。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分割模型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39062" b="18055"/>
          <a:stretch>
            <a:fillRect/>
          </a:stretch>
        </p:blipFill>
        <p:spPr bwMode="auto">
          <a:xfrm>
            <a:off x="1214414" y="1357298"/>
            <a:ext cx="6894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2714612" y="4572008"/>
            <a:ext cx="1214446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500034" y="1500174"/>
            <a:ext cx="3929090" cy="2786082"/>
          </a:xfrm>
          <a:prstGeom prst="wedgeRoundRectCallout">
            <a:avLst>
              <a:gd name="adj1" fmla="val 10990"/>
              <a:gd name="adj2" fmla="val 6637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將「切割位置」的數值</a:t>
            </a:r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+0.01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，即可避開切割設定時的薄膜現象。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如：將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1.50mm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改為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1.51mm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即可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分割模型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26562" t="23611" r="40625" b="19444"/>
          <a:stretch>
            <a:fillRect/>
          </a:stretch>
        </p:blipFill>
        <p:spPr bwMode="auto">
          <a:xfrm>
            <a:off x="214283" y="2098892"/>
            <a:ext cx="4143404" cy="404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26562" t="26389" r="41406" b="19444"/>
          <a:stretch>
            <a:fillRect/>
          </a:stretch>
        </p:blipFill>
        <p:spPr bwMode="auto">
          <a:xfrm>
            <a:off x="4626952" y="2118722"/>
            <a:ext cx="4231328" cy="40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圓角矩形圖說文字 7"/>
          <p:cNvSpPr/>
          <p:nvPr/>
        </p:nvSpPr>
        <p:spPr>
          <a:xfrm>
            <a:off x="1500166" y="1500174"/>
            <a:ext cx="6072230" cy="857256"/>
          </a:xfrm>
          <a:prstGeom prst="wedgeRoundRectCallout">
            <a:avLst>
              <a:gd name="adj1" fmla="val -917"/>
              <a:gd name="adj2" fmla="val 8745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模型已被切割成兩的上下層的模型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設定噴嘴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6389" r="40625" b="16666"/>
          <a:stretch>
            <a:fillRect/>
          </a:stretch>
        </p:blipFill>
        <p:spPr bwMode="auto">
          <a:xfrm>
            <a:off x="270085" y="1643050"/>
            <a:ext cx="847493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橢圓 6"/>
          <p:cNvSpPr/>
          <p:nvPr/>
        </p:nvSpPr>
        <p:spPr>
          <a:xfrm>
            <a:off x="357158" y="5429264"/>
            <a:ext cx="1071570" cy="85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5286380" y="1500174"/>
            <a:ext cx="1643074" cy="1071570"/>
          </a:xfrm>
          <a:prstGeom prst="wedgeRoundRectCallout">
            <a:avLst>
              <a:gd name="adj1" fmla="val 37957"/>
              <a:gd name="adj2" fmla="val 7242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點選物件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714480" y="5143512"/>
            <a:ext cx="1643074" cy="1500198"/>
          </a:xfrm>
          <a:prstGeom prst="wedgeRoundRectCallout">
            <a:avLst>
              <a:gd name="adj1" fmla="val -67523"/>
              <a:gd name="adj2" fmla="val 225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點選切割功能二下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357290" y="4000504"/>
            <a:ext cx="3214710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1714480" y="2571744"/>
            <a:ext cx="2500330" cy="1071570"/>
          </a:xfrm>
          <a:prstGeom prst="wedgeRoundRectCallout">
            <a:avLst>
              <a:gd name="adj1" fmla="val -33078"/>
              <a:gd name="adj2" fmla="val 10445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3.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點選欲選用的噴嘴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26389" r="41406" b="16666"/>
          <a:stretch>
            <a:fillRect/>
          </a:stretch>
        </p:blipFill>
        <p:spPr bwMode="auto">
          <a:xfrm>
            <a:off x="482659" y="1571612"/>
            <a:ext cx="823274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設定噴嘴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357158" y="1357298"/>
            <a:ext cx="4143404" cy="2143140"/>
          </a:xfrm>
          <a:prstGeom prst="wedgeRoundRectCallout">
            <a:avLst>
              <a:gd name="adj1" fmla="val 66184"/>
              <a:gd name="adj2" fmla="val -993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FFFFCC"/>
                </a:solidFill>
                <a:latin typeface="華康超明體" pitchFamily="49" charset="-120"/>
                <a:ea typeface="華康超明體" pitchFamily="49" charset="-120"/>
              </a:rPr>
              <a:t>列印時應先觀察選用的印表機，根據左、右噴嘴的材料顏色，來設定噴嘴。</a:t>
            </a:r>
            <a:endParaRPr lang="zh-TW" altLang="en-US" sz="3000" dirty="0">
              <a:solidFill>
                <a:srgbClr val="FFFFCC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357158" y="1357298"/>
            <a:ext cx="4143404" cy="2143140"/>
          </a:xfrm>
          <a:prstGeom prst="wedgeRoundRectCallout">
            <a:avLst>
              <a:gd name="adj1" fmla="val 63618"/>
              <a:gd name="adj2" fmla="val 4116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列印時應先觀察選用的印表機，根據左、右噴嘴的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材料顏色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，來設定噴嘴。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打印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設定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8906" t="8333" r="29687" b="19444"/>
          <a:stretch>
            <a:fillRect/>
          </a:stretch>
        </p:blipFill>
        <p:spPr bwMode="auto">
          <a:xfrm>
            <a:off x="1928794" y="1357298"/>
            <a:ext cx="5357850" cy="525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5000628" y="1285860"/>
            <a:ext cx="1071570" cy="107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6286512" y="1285860"/>
            <a:ext cx="1643074" cy="1500198"/>
          </a:xfrm>
          <a:prstGeom prst="wedgeRoundRectCallout">
            <a:avLst>
              <a:gd name="adj1" fmla="val -67523"/>
              <a:gd name="adj2" fmla="val 225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1.</a:t>
            </a:r>
            <a:r>
              <a:rPr lang="zh-TW" altLang="en-US" sz="32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點選「打印」功能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857488" y="3429000"/>
            <a:ext cx="1071570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4143372" y="3429000"/>
            <a:ext cx="2000264" cy="1143008"/>
          </a:xfrm>
          <a:prstGeom prst="wedgeRoundRectCallout">
            <a:avLst>
              <a:gd name="adj1" fmla="val -67523"/>
              <a:gd name="adj2" fmla="val 225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2.</a:t>
            </a:r>
            <a:r>
              <a:rPr lang="zh-TW" altLang="en-US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材料請選用</a:t>
            </a:r>
            <a:r>
              <a:rPr lang="en-US" altLang="zh-TW" sz="32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PLA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447</Words>
  <Application>Microsoft Office PowerPoint</Application>
  <PresentationFormat>如螢幕大小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鑰匙圈雙色列印</vt:lpstr>
      <vt:lpstr>載入欲列印的模型</vt:lpstr>
      <vt:lpstr>分割模型</vt:lpstr>
      <vt:lpstr>分割模型</vt:lpstr>
      <vt:lpstr>分割模型</vt:lpstr>
      <vt:lpstr>分割模型</vt:lpstr>
      <vt:lpstr>設定噴嘴</vt:lpstr>
      <vt:lpstr>設定噴嘴</vt:lpstr>
      <vt:lpstr>打印設定</vt:lpstr>
      <vt:lpstr>打印設定</vt:lpstr>
      <vt:lpstr>打印設定</vt:lpstr>
      <vt:lpstr>打印設定</vt:lpstr>
      <vt:lpstr>準備建立切片檔</vt:lpstr>
      <vt:lpstr>開始切片檔的建立</vt:lpstr>
      <vt:lpstr>切片檔建立完成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雙色列印鑰匙圈</dc:title>
  <dc:creator>ASUS</dc:creator>
  <cp:lastModifiedBy>ASUS</cp:lastModifiedBy>
  <cp:revision>23</cp:revision>
  <dcterms:created xsi:type="dcterms:W3CDTF">2017-09-20T15:08:26Z</dcterms:created>
  <dcterms:modified xsi:type="dcterms:W3CDTF">2017-09-20T18:15:11Z</dcterms:modified>
</cp:coreProperties>
</file>