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AA42-476D-4090-A4B2-4A9EE9F970C5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2D637-7541-4F54-A408-15DD29784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font.com/" TargetMode="External"/><Relationship Id="rId2" Type="http://schemas.openxmlformats.org/officeDocument/2006/relationships/hyperlink" Target="https://convertio.co/zh/jpg-sv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pt.pjhs.tyc.edu.tw/PJETS2/manager/CCC_Lmsg1.aspx?CO_id=76&amp;CCC_id=1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643338"/>
          </a:xfrm>
        </p:spPr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作業說明利用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圖檔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en-US" altLang="zh-TW" sz="6000" dirty="0" err="1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製作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鑰匙圈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719662"/>
            <a:ext cx="6400800" cy="149542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編製者：陳培文</a:t>
            </a:r>
            <a:endParaRPr lang="en-US" altLang="zh-TW" sz="44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2017.9.20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請利用</a:t>
            </a:r>
            <a:r>
              <a:rPr lang="en-US" dirty="0">
                <a:latin typeface="華康超明體" pitchFamily="49" charset="-120"/>
                <a:ea typeface="華康超明體" pitchFamily="49" charset="-120"/>
                <a:hlinkClick r:id="rId2"/>
              </a:rPr>
              <a:t>JPG</a:t>
            </a:r>
            <a:r>
              <a:rPr lang="zh-TW" altLang="en-US" dirty="0">
                <a:latin typeface="華康超明體" pitchFamily="49" charset="-120"/>
                <a:ea typeface="華康超明體" pitchFamily="49" charset="-120"/>
                <a:hlinkClick r:id="rId2"/>
              </a:rPr>
              <a:t>轉</a:t>
            </a:r>
            <a:r>
              <a:rPr lang="en-US" dirty="0">
                <a:latin typeface="華康超明體" pitchFamily="49" charset="-120"/>
                <a:ea typeface="華康超明體" pitchFamily="49" charset="-120"/>
                <a:hlinkClick r:id="rId2"/>
              </a:rPr>
              <a:t>SVG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轉換器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轉換一個網路圖形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請利用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天空字體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zh-TW" altLang="en-US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用金梅浪漫黑框體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建議用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IE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3DP : </a:t>
            </a:r>
            <a:r>
              <a:rPr lang="zh-TW" alt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讓 </a:t>
            </a:r>
            <a:r>
              <a:rPr lang="en-US" dirty="0" err="1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skyfont</a:t>
            </a:r>
            <a:r>
              <a:rPr 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 </a:t>
            </a:r>
            <a:r>
              <a:rPr lang="zh-TW" alt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的 </a:t>
            </a:r>
            <a:r>
              <a:rPr 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SVG </a:t>
            </a:r>
            <a:r>
              <a:rPr lang="zh-TW" altLang="en-US" dirty="0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檔案可以匯入 </a:t>
            </a:r>
            <a:r>
              <a:rPr lang="en-US" dirty="0" err="1">
                <a:latin typeface="華康超明體" pitchFamily="49" charset="-120"/>
                <a:ea typeface="華康超明體" pitchFamily="49" charset="-120"/>
                <a:hlinkClick r:id="rId4" tooltip="3DP : 讓 skyfont 的 SVG 檔案可以匯入 Tinkercad"/>
              </a:rPr>
              <a:t>Tinkercad</a:t>
            </a:r>
            <a:r>
              <a:rPr lang="en-US" dirty="0">
                <a:latin typeface="華康超明體" pitchFamily="49" charset="-120"/>
                <a:ea typeface="華康超明體" pitchFamily="49" charset="-120"/>
              </a:rPr>
              <a:t> 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設計一個名字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個人的姓名或名字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請利用</a:t>
            </a:r>
            <a:r>
              <a:rPr lang="en-US" altLang="zh-TW" dirty="0" err="1" smtClean="0">
                <a:latin typeface="華康超明體" pitchFamily="49" charset="-120"/>
                <a:ea typeface="華康超明體" pitchFamily="49" charset="-120"/>
              </a:rPr>
              <a:t>ThinkerCad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匯入圖形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檔及文字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製作一個鑰匙圈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長寬皆不得超過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50mm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，高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3mm)</a:t>
            </a: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請補上底板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高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1.5mm)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，以及鑰匙圈孔。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請輸出成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檔，並</a:t>
            </a:r>
            <a:r>
              <a:rPr lang="zh-TW" altLang="en-US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zh-TW" altLang="en-US" smtClean="0">
                <a:latin typeface="華康超明體" pitchFamily="49" charset="-120"/>
                <a:ea typeface="華康超明體" pitchFamily="49" charset="-120"/>
              </a:rPr>
              <a:t>出雙色鑰匙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圈作品。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作品範例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匯入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38281" t="29167" r="38281" b="31944"/>
          <a:stretch>
            <a:fillRect/>
          </a:stretch>
        </p:blipFill>
        <p:spPr bwMode="auto">
          <a:xfrm>
            <a:off x="642910" y="1643050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l="39062" t="34722" r="40625" b="43056"/>
          <a:stretch>
            <a:fillRect/>
          </a:stretch>
        </p:blipFill>
        <p:spPr bwMode="auto">
          <a:xfrm>
            <a:off x="500034" y="4429132"/>
            <a:ext cx="23217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 l="17187" t="36111" r="50781" b="33333"/>
          <a:stretch>
            <a:fillRect/>
          </a:stretch>
        </p:blipFill>
        <p:spPr bwMode="auto">
          <a:xfrm>
            <a:off x="3214678" y="4286256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 l="25781" t="47222" r="59375" b="34722"/>
          <a:stretch>
            <a:fillRect/>
          </a:stretch>
        </p:blipFill>
        <p:spPr bwMode="auto">
          <a:xfrm>
            <a:off x="3571868" y="171448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向右箭號 13"/>
          <p:cNvSpPr/>
          <p:nvPr/>
        </p:nvSpPr>
        <p:spPr>
          <a:xfrm>
            <a:off x="2643174" y="4857760"/>
            <a:ext cx="571504" cy="642942"/>
          </a:xfrm>
          <a:prstGeom prst="rightArrow">
            <a:avLst>
              <a:gd name="adj1" fmla="val 50000"/>
              <a:gd name="adj2" fmla="val 55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 l="25781" t="52778" r="55469" b="29166"/>
          <a:stretch>
            <a:fillRect/>
          </a:stretch>
        </p:blipFill>
        <p:spPr bwMode="auto">
          <a:xfrm>
            <a:off x="6429387" y="4357694"/>
            <a:ext cx="26377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向右箭號 15"/>
          <p:cNvSpPr/>
          <p:nvPr/>
        </p:nvSpPr>
        <p:spPr>
          <a:xfrm>
            <a:off x="5929322" y="4857760"/>
            <a:ext cx="571504" cy="642942"/>
          </a:xfrm>
          <a:prstGeom prst="rightArrow">
            <a:avLst>
              <a:gd name="adj1" fmla="val 50000"/>
              <a:gd name="adj2" fmla="val 55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928926" y="2214554"/>
            <a:ext cx="571504" cy="642942"/>
          </a:xfrm>
          <a:prstGeom prst="rightArrow">
            <a:avLst>
              <a:gd name="adj1" fmla="val 50000"/>
              <a:gd name="adj2" fmla="val 55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作品範例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加底板組合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875" t="36111" r="48437" b="16666"/>
          <a:stretch>
            <a:fillRect/>
          </a:stretch>
        </p:blipFill>
        <p:spPr bwMode="auto">
          <a:xfrm>
            <a:off x="428596" y="1500174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0468" t="45833" r="51563" b="23611"/>
          <a:stretch>
            <a:fillRect/>
          </a:stretch>
        </p:blipFill>
        <p:spPr bwMode="auto">
          <a:xfrm>
            <a:off x="3571868" y="1571612"/>
            <a:ext cx="23152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8750" t="40278" r="55469" b="12500"/>
          <a:stretch>
            <a:fillRect/>
          </a:stretch>
        </p:blipFill>
        <p:spPr bwMode="auto">
          <a:xfrm>
            <a:off x="6429388" y="1428736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圓角矩形圖說文字 14"/>
          <p:cNvSpPr/>
          <p:nvPr/>
        </p:nvSpPr>
        <p:spPr>
          <a:xfrm>
            <a:off x="214282" y="4143380"/>
            <a:ext cx="2428892" cy="2000264"/>
          </a:xfrm>
          <a:prstGeom prst="wedgeRoundRectCallout">
            <a:avLst>
              <a:gd name="adj1" fmla="val -9002"/>
              <a:gd name="adj2" fmla="val -582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組合作品，組合後大小不可超過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50mmX50mm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2714612" y="4143380"/>
            <a:ext cx="2571768" cy="2500330"/>
          </a:xfrm>
          <a:prstGeom prst="wedgeRoundRectCallout">
            <a:avLst>
              <a:gd name="adj1" fmla="val -9002"/>
              <a:gd name="adj2" fmla="val -6335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利用其他物件</a:t>
            </a:r>
            <a:r>
              <a:rPr lang="en-US" altLang="zh-TW" sz="3000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000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建議圓柱體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用高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1.5mm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來完成補底的工作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5429256" y="4071942"/>
            <a:ext cx="3571900" cy="2500330"/>
          </a:xfrm>
          <a:prstGeom prst="wedgeRoundRectCallout">
            <a:avLst>
              <a:gd name="adj1" fmla="val -9002"/>
              <a:gd name="adj2" fmla="val -582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補底完成後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不可超出或有空隙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，記得加上鑰匙圈孔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細管，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6mmX6mmX</a:t>
            </a:r>
            <a:b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1.5mm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，牆厚度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作品範例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187" t="34722" r="54688" b="18055"/>
          <a:stretch>
            <a:fillRect/>
          </a:stretch>
        </p:blipFill>
        <p:spPr bwMode="auto">
          <a:xfrm>
            <a:off x="1928794" y="1357298"/>
            <a:ext cx="5500726" cy="51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127</Words>
  <Application>Microsoft Office PowerPoint</Application>
  <PresentationFormat>如螢幕大小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2D轉3D作業說明利用SVG圖檔及TinkerCad製作3D鑰匙圈</vt:lpstr>
      <vt:lpstr>投影片 2</vt:lpstr>
      <vt:lpstr>作品範例-匯入SVG檔</vt:lpstr>
      <vt:lpstr>作品範例-加底板組合</vt:lpstr>
      <vt:lpstr>作品範例-完成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2D轉3D作業說明 利用小畫家及FlashPrint</dc:title>
  <dc:creator>ASUS</dc:creator>
  <cp:lastModifiedBy>USER</cp:lastModifiedBy>
  <cp:revision>13</cp:revision>
  <dcterms:created xsi:type="dcterms:W3CDTF">2017-09-20T13:26:07Z</dcterms:created>
  <dcterms:modified xsi:type="dcterms:W3CDTF">2017-10-25T08:58:07Z</dcterms:modified>
</cp:coreProperties>
</file>