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58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AA42-476D-4090-A4B2-4A9EE9F970C5}" type="datetimeFigureOut">
              <a:rPr lang="zh-TW" altLang="en-US" smtClean="0"/>
              <a:pPr/>
              <a:t>2017/10/18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2D637-7541-4F54-A408-15DD29784C9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AA42-476D-4090-A4B2-4A9EE9F970C5}" type="datetimeFigureOut">
              <a:rPr lang="zh-TW" altLang="en-US" smtClean="0"/>
              <a:pPr/>
              <a:t>2017/10/18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2D637-7541-4F54-A408-15DD29784C9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AA42-476D-4090-A4B2-4A9EE9F970C5}" type="datetimeFigureOut">
              <a:rPr lang="zh-TW" altLang="en-US" smtClean="0"/>
              <a:pPr/>
              <a:t>2017/10/18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2D637-7541-4F54-A408-15DD29784C9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AA42-476D-4090-A4B2-4A9EE9F970C5}" type="datetimeFigureOut">
              <a:rPr lang="zh-TW" altLang="en-US" smtClean="0"/>
              <a:pPr/>
              <a:t>2017/10/18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2D637-7541-4F54-A408-15DD29784C9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AA42-476D-4090-A4B2-4A9EE9F970C5}" type="datetimeFigureOut">
              <a:rPr lang="zh-TW" altLang="en-US" smtClean="0"/>
              <a:pPr/>
              <a:t>2017/10/18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2D637-7541-4F54-A408-15DD29784C9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AA42-476D-4090-A4B2-4A9EE9F970C5}" type="datetimeFigureOut">
              <a:rPr lang="zh-TW" altLang="en-US" smtClean="0"/>
              <a:pPr/>
              <a:t>2017/10/18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2D637-7541-4F54-A408-15DD29784C9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AA42-476D-4090-A4B2-4A9EE9F970C5}" type="datetimeFigureOut">
              <a:rPr lang="zh-TW" altLang="en-US" smtClean="0"/>
              <a:pPr/>
              <a:t>2017/10/18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2D637-7541-4F54-A408-15DD29784C9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AA42-476D-4090-A4B2-4A9EE9F970C5}" type="datetimeFigureOut">
              <a:rPr lang="zh-TW" altLang="en-US" smtClean="0"/>
              <a:pPr/>
              <a:t>2017/10/18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2D637-7541-4F54-A408-15DD29784C9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AA42-476D-4090-A4B2-4A9EE9F970C5}" type="datetimeFigureOut">
              <a:rPr lang="zh-TW" altLang="en-US" smtClean="0"/>
              <a:pPr/>
              <a:t>2017/10/18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2D637-7541-4F54-A408-15DD29784C9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AA42-476D-4090-A4B2-4A9EE9F970C5}" type="datetimeFigureOut">
              <a:rPr lang="zh-TW" altLang="en-US" smtClean="0"/>
              <a:pPr/>
              <a:t>2017/10/18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2D637-7541-4F54-A408-15DD29784C9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AA42-476D-4090-A4B2-4A9EE9F970C5}" type="datetimeFigureOut">
              <a:rPr lang="zh-TW" altLang="en-US" smtClean="0"/>
              <a:pPr/>
              <a:t>2017/10/18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2D637-7541-4F54-A408-15DD29784C9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6AA42-476D-4090-A4B2-4A9EE9F970C5}" type="datetimeFigureOut">
              <a:rPr lang="zh-TW" altLang="en-US" smtClean="0"/>
              <a:pPr/>
              <a:t>2017/10/18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2D637-7541-4F54-A408-15DD29784C9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857232"/>
            <a:ext cx="7772400" cy="3643338"/>
          </a:xfrm>
        </p:spPr>
        <p:txBody>
          <a:bodyPr>
            <a:noAutofit/>
          </a:bodyPr>
          <a:lstStyle/>
          <a:p>
            <a:r>
              <a:rPr lang="en-US" altLang="zh-TW" sz="6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2D</a:t>
            </a:r>
            <a:r>
              <a:rPr lang="zh-TW" altLang="en-US" sz="6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轉</a:t>
            </a:r>
            <a:r>
              <a:rPr lang="en-US" altLang="zh-TW" sz="6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3D</a:t>
            </a:r>
            <a:r>
              <a:rPr lang="zh-TW" altLang="en-US" sz="6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作業說明</a:t>
            </a:r>
            <a:r>
              <a:rPr lang="en-US" altLang="zh-TW" sz="6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/>
            </a:r>
            <a:br>
              <a:rPr lang="en-US" altLang="zh-TW" sz="6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</a:br>
            <a:r>
              <a:rPr lang="zh-TW" altLang="en-US" sz="6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利用</a:t>
            </a:r>
            <a:r>
              <a:rPr lang="zh-TW" altLang="en-US" sz="6000" dirty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小畫家</a:t>
            </a:r>
            <a:r>
              <a:rPr lang="zh-TW" altLang="en-US" sz="6000" dirty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及</a:t>
            </a:r>
            <a:r>
              <a:rPr lang="en-US" altLang="zh-TW" sz="6000" dirty="0" err="1" smtClean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FlashPrint</a:t>
            </a:r>
            <a:r>
              <a:rPr lang="en-US" altLang="zh-TW" sz="6000" smtClean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/>
            </a:r>
            <a:br>
              <a:rPr lang="en-US" altLang="zh-TW" sz="6000" smtClean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</a:br>
            <a:r>
              <a:rPr lang="zh-TW" altLang="en-US" sz="600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製作</a:t>
            </a:r>
            <a:r>
              <a:rPr lang="en-US" altLang="zh-TW" sz="6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3D</a:t>
            </a:r>
            <a:r>
              <a:rPr lang="zh-TW" altLang="en-US" sz="6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鑰匙圈</a:t>
            </a:r>
            <a:endParaRPr lang="zh-TW" altLang="en-US" sz="6000" dirty="0">
              <a:solidFill>
                <a:srgbClr val="0000FF"/>
              </a:solidFill>
              <a:latin typeface="華康超明體" pitchFamily="49" charset="-120"/>
              <a:ea typeface="華康超明體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4719662"/>
            <a:ext cx="6400800" cy="1495420"/>
          </a:xfrm>
        </p:spPr>
        <p:txBody>
          <a:bodyPr>
            <a:noAutofit/>
          </a:bodyPr>
          <a:lstStyle/>
          <a:p>
            <a:r>
              <a:rPr lang="zh-TW" altLang="en-US" sz="4400" dirty="0" smtClean="0">
                <a:solidFill>
                  <a:schemeClr val="tx1"/>
                </a:solidFill>
                <a:latin typeface="華康超明體" pitchFamily="49" charset="-120"/>
                <a:ea typeface="華康超明體" pitchFamily="49" charset="-120"/>
              </a:rPr>
              <a:t>編製者：陳培文</a:t>
            </a:r>
            <a:endParaRPr lang="en-US" altLang="zh-TW" sz="4400" dirty="0" smtClean="0">
              <a:solidFill>
                <a:schemeClr val="tx1"/>
              </a:solidFill>
              <a:latin typeface="華康超明體" pitchFamily="49" charset="-120"/>
              <a:ea typeface="華康超明體" pitchFamily="49" charset="-120"/>
            </a:endParaRPr>
          </a:p>
          <a:p>
            <a:r>
              <a:rPr lang="en-US" altLang="zh-TW" sz="4400" dirty="0" smtClean="0">
                <a:solidFill>
                  <a:schemeClr val="tx1"/>
                </a:solidFill>
                <a:latin typeface="華康超明體" pitchFamily="49" charset="-120"/>
                <a:ea typeface="華康超明體" pitchFamily="49" charset="-120"/>
              </a:rPr>
              <a:t>2017.9.20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TW" dirty="0" smtClean="0">
                <a:latin typeface="華康超明體" pitchFamily="49" charset="-120"/>
                <a:ea typeface="華康超明體" pitchFamily="49" charset="-120"/>
              </a:rPr>
              <a:t>1.</a:t>
            </a:r>
            <a:r>
              <a:rPr lang="zh-TW" altLang="en-US" dirty="0" smtClean="0">
                <a:latin typeface="華康超明體" pitchFamily="49" charset="-120"/>
                <a:ea typeface="華康超明體" pitchFamily="49" charset="-120"/>
              </a:rPr>
              <a:t>請利用小畫家設計一個底板的圖形</a:t>
            </a:r>
            <a:r>
              <a:rPr lang="en-US" altLang="zh-TW" dirty="0" smtClean="0">
                <a:latin typeface="華康超明體" pitchFamily="49" charset="-120"/>
                <a:ea typeface="華康超明體" pitchFamily="49" charset="-120"/>
              </a:rPr>
              <a:t>(</a:t>
            </a:r>
            <a:r>
              <a:rPr lang="zh-TW" altLang="en-US" dirty="0" smtClean="0">
                <a:latin typeface="華康超明體" pitchFamily="49" charset="-120"/>
                <a:ea typeface="華康超明體" pitchFamily="49" charset="-120"/>
              </a:rPr>
              <a:t>含鑰匙圈孔</a:t>
            </a:r>
            <a:r>
              <a:rPr lang="en-US" altLang="zh-TW" dirty="0" smtClean="0">
                <a:latin typeface="華康超明體" pitchFamily="49" charset="-120"/>
                <a:ea typeface="華康超明體" pitchFamily="49" charset="-120"/>
              </a:rPr>
              <a:t>)</a:t>
            </a:r>
          </a:p>
          <a:p>
            <a:pPr>
              <a:buNone/>
            </a:pPr>
            <a:r>
              <a:rPr lang="en-US" altLang="zh-TW" dirty="0" smtClean="0">
                <a:latin typeface="華康超明體" pitchFamily="49" charset="-120"/>
                <a:ea typeface="華康超明體" pitchFamily="49" charset="-120"/>
              </a:rPr>
              <a:t>2.</a:t>
            </a:r>
            <a:r>
              <a:rPr lang="zh-TW" altLang="en-US" dirty="0" smtClean="0">
                <a:latin typeface="華康超明體" pitchFamily="49" charset="-120"/>
                <a:ea typeface="華康超明體" pitchFamily="49" charset="-120"/>
              </a:rPr>
              <a:t>請利用小畫家設計一個中文字</a:t>
            </a:r>
            <a:r>
              <a:rPr lang="en-US" altLang="zh-TW" dirty="0" smtClean="0">
                <a:latin typeface="華康超明體" pitchFamily="49" charset="-120"/>
                <a:ea typeface="華康超明體" pitchFamily="49" charset="-120"/>
              </a:rPr>
              <a:t>(</a:t>
            </a:r>
            <a:r>
              <a:rPr lang="zh-TW" altLang="en-US" dirty="0" smtClean="0">
                <a:latin typeface="華康超明體" pitchFamily="49" charset="-120"/>
                <a:ea typeface="華康超明體" pitchFamily="49" charset="-120"/>
              </a:rPr>
              <a:t>個人的名字或姓</a:t>
            </a:r>
            <a:r>
              <a:rPr lang="en-US" altLang="zh-TW" dirty="0" smtClean="0">
                <a:latin typeface="華康超明體" pitchFamily="49" charset="-120"/>
                <a:ea typeface="華康超明體" pitchFamily="49" charset="-120"/>
              </a:rPr>
              <a:t>)</a:t>
            </a:r>
          </a:p>
          <a:p>
            <a:pPr>
              <a:buNone/>
            </a:pPr>
            <a:r>
              <a:rPr lang="en-US" altLang="zh-TW" dirty="0" smtClean="0">
                <a:latin typeface="華康超明體" pitchFamily="49" charset="-120"/>
                <a:ea typeface="華康超明體" pitchFamily="49" charset="-120"/>
              </a:rPr>
              <a:t>3.</a:t>
            </a:r>
            <a:r>
              <a:rPr lang="zh-TW" altLang="en-US" dirty="0" smtClean="0">
                <a:latin typeface="華康超明體" pitchFamily="49" charset="-120"/>
                <a:ea typeface="華康超明體" pitchFamily="49" charset="-120"/>
              </a:rPr>
              <a:t>請利用</a:t>
            </a:r>
            <a:r>
              <a:rPr lang="en-US" altLang="zh-TW" dirty="0" err="1" smtClean="0">
                <a:latin typeface="華康超明體" pitchFamily="49" charset="-120"/>
                <a:ea typeface="華康超明體" pitchFamily="49" charset="-120"/>
              </a:rPr>
              <a:t>FlashPrint</a:t>
            </a:r>
            <a:r>
              <a:rPr lang="zh-TW" altLang="en-US" dirty="0" smtClean="0">
                <a:latin typeface="華康超明體" pitchFamily="49" charset="-120"/>
                <a:ea typeface="華康超明體" pitchFamily="49" charset="-120"/>
              </a:rPr>
              <a:t>製作底板</a:t>
            </a:r>
            <a:r>
              <a:rPr lang="en-US" altLang="zh-TW" dirty="0" smtClean="0">
                <a:latin typeface="華康超明體" pitchFamily="49" charset="-120"/>
                <a:ea typeface="華康超明體" pitchFamily="49" charset="-120"/>
              </a:rPr>
              <a:t>(</a:t>
            </a:r>
            <a:r>
              <a:rPr lang="zh-TW" altLang="en-US" dirty="0" smtClean="0">
                <a:latin typeface="華康超明體" pitchFamily="49" charset="-120"/>
                <a:ea typeface="華康超明體" pitchFamily="49" charset="-120"/>
              </a:rPr>
              <a:t>長寬皆不得超過</a:t>
            </a:r>
            <a:r>
              <a:rPr lang="en-US" altLang="zh-TW" dirty="0" smtClean="0">
                <a:latin typeface="華康超明體" pitchFamily="49" charset="-120"/>
                <a:ea typeface="華康超明體" pitchFamily="49" charset="-120"/>
              </a:rPr>
              <a:t>50mm</a:t>
            </a:r>
            <a:r>
              <a:rPr lang="zh-TW" altLang="en-US" dirty="0" smtClean="0">
                <a:latin typeface="華康超明體" pitchFamily="49" charset="-120"/>
                <a:ea typeface="華康超明體" pitchFamily="49" charset="-120"/>
              </a:rPr>
              <a:t>，高</a:t>
            </a:r>
            <a:r>
              <a:rPr lang="en-US" altLang="zh-TW" dirty="0" smtClean="0">
                <a:latin typeface="華康超明體" pitchFamily="49" charset="-120"/>
                <a:ea typeface="華康超明體" pitchFamily="49" charset="-120"/>
              </a:rPr>
              <a:t>1.5mm)</a:t>
            </a:r>
          </a:p>
          <a:p>
            <a:pPr>
              <a:buNone/>
            </a:pPr>
            <a:r>
              <a:rPr lang="en-US" altLang="zh-TW" dirty="0" smtClean="0">
                <a:latin typeface="華康超明體" pitchFamily="49" charset="-120"/>
                <a:ea typeface="華康超明體" pitchFamily="49" charset="-120"/>
              </a:rPr>
              <a:t>4.</a:t>
            </a:r>
            <a:r>
              <a:rPr lang="zh-TW" altLang="en-US" dirty="0" smtClean="0">
                <a:latin typeface="華康超明體" pitchFamily="49" charset="-120"/>
                <a:ea typeface="華康超明體" pitchFamily="49" charset="-120"/>
              </a:rPr>
              <a:t>請利用同一個</a:t>
            </a:r>
            <a:r>
              <a:rPr lang="en-US" altLang="zh-TW" dirty="0" err="1" smtClean="0">
                <a:latin typeface="華康超明體" pitchFamily="49" charset="-120"/>
                <a:ea typeface="華康超明體" pitchFamily="49" charset="-120"/>
              </a:rPr>
              <a:t>FlashPrint</a:t>
            </a:r>
            <a:r>
              <a:rPr lang="zh-TW" altLang="en-US" dirty="0" smtClean="0">
                <a:latin typeface="華康超明體" pitchFamily="49" charset="-120"/>
                <a:ea typeface="華康超明體" pitchFamily="49" charset="-120"/>
              </a:rPr>
              <a:t>平台製作字的</a:t>
            </a:r>
            <a:r>
              <a:rPr lang="en-US" altLang="zh-TW" dirty="0" smtClean="0">
                <a:latin typeface="華康超明體" pitchFamily="49" charset="-120"/>
                <a:ea typeface="華康超明體" pitchFamily="49" charset="-120"/>
              </a:rPr>
              <a:t>3D</a:t>
            </a:r>
            <a:r>
              <a:rPr lang="zh-TW" altLang="en-US" dirty="0" smtClean="0">
                <a:latin typeface="華康超明體" pitchFamily="49" charset="-120"/>
                <a:ea typeface="華康超明體" pitchFamily="49" charset="-120"/>
              </a:rPr>
              <a:t>模型，大小不得超過底板，高</a:t>
            </a:r>
            <a:r>
              <a:rPr lang="en-US" altLang="zh-TW" dirty="0" smtClean="0">
                <a:latin typeface="華康超明體" pitchFamily="49" charset="-120"/>
                <a:ea typeface="華康超明體" pitchFamily="49" charset="-120"/>
              </a:rPr>
              <a:t>1.5mm</a:t>
            </a:r>
            <a:r>
              <a:rPr lang="zh-TW" altLang="en-US" dirty="0" smtClean="0">
                <a:latin typeface="華康超明體" pitchFamily="49" charset="-120"/>
                <a:ea typeface="華康超明體" pitchFamily="49" charset="-120"/>
              </a:rPr>
              <a:t>，並置於底板上方</a:t>
            </a:r>
            <a:r>
              <a:rPr lang="en-US" altLang="zh-TW" dirty="0" smtClean="0">
                <a:latin typeface="華康超明體" pitchFamily="49" charset="-120"/>
                <a:ea typeface="華康超明體" pitchFamily="49" charset="-120"/>
              </a:rPr>
              <a:t>(</a:t>
            </a:r>
            <a:r>
              <a:rPr lang="zh-TW" altLang="en-US" dirty="0" smtClean="0">
                <a:latin typeface="華康超明體" pitchFamily="49" charset="-120"/>
                <a:ea typeface="華康超明體" pitchFamily="49" charset="-120"/>
              </a:rPr>
              <a:t>不可與底板有重疊</a:t>
            </a:r>
            <a:r>
              <a:rPr lang="en-US" altLang="zh-TW" dirty="0" smtClean="0">
                <a:latin typeface="華康超明體" pitchFamily="49" charset="-120"/>
                <a:ea typeface="華康超明體" pitchFamily="49" charset="-120"/>
              </a:rPr>
              <a:t>)</a:t>
            </a:r>
          </a:p>
          <a:p>
            <a:pPr>
              <a:buNone/>
            </a:pPr>
            <a:r>
              <a:rPr lang="en-US" altLang="zh-TW" dirty="0" smtClean="0">
                <a:latin typeface="華康超明體" pitchFamily="49" charset="-120"/>
                <a:ea typeface="華康超明體" pitchFamily="49" charset="-120"/>
              </a:rPr>
              <a:t>5.</a:t>
            </a:r>
            <a:r>
              <a:rPr lang="zh-TW" altLang="en-US" dirty="0" smtClean="0">
                <a:latin typeface="華康超明體" pitchFamily="49" charset="-120"/>
                <a:ea typeface="華康超明體" pitchFamily="49" charset="-120"/>
              </a:rPr>
              <a:t>請輸出成</a:t>
            </a:r>
            <a:r>
              <a:rPr lang="en-US" altLang="zh-TW" dirty="0" smtClean="0">
                <a:latin typeface="華康超明體" pitchFamily="49" charset="-120"/>
                <a:ea typeface="華康超明體" pitchFamily="49" charset="-120"/>
              </a:rPr>
              <a:t>STL</a:t>
            </a:r>
            <a:r>
              <a:rPr lang="zh-TW" altLang="en-US" dirty="0" smtClean="0">
                <a:latin typeface="華康超明體" pitchFamily="49" charset="-120"/>
                <a:ea typeface="華康超明體" pitchFamily="49" charset="-120"/>
              </a:rPr>
              <a:t>檔，並</a:t>
            </a:r>
            <a:r>
              <a:rPr lang="zh-TW" altLang="en-US" smtClean="0">
                <a:latin typeface="華康超明體" pitchFamily="49" charset="-120"/>
                <a:ea typeface="華康超明體" pitchFamily="49" charset="-120"/>
              </a:rPr>
              <a:t>列印</a:t>
            </a:r>
            <a:r>
              <a:rPr lang="zh-TW" altLang="en-US" smtClean="0">
                <a:latin typeface="華康超明體" pitchFamily="49" charset="-120"/>
                <a:ea typeface="華康超明體" pitchFamily="49" charset="-120"/>
              </a:rPr>
              <a:t>出雙色鑰匙</a:t>
            </a:r>
            <a:r>
              <a:rPr lang="zh-TW" altLang="en-US" dirty="0" smtClean="0">
                <a:latin typeface="華康超明體" pitchFamily="49" charset="-120"/>
                <a:ea typeface="華康超明體" pitchFamily="49" charset="-120"/>
              </a:rPr>
              <a:t>圈作品。</a:t>
            </a:r>
            <a:endParaRPr lang="zh-TW" altLang="en-US" dirty="0">
              <a:latin typeface="華康超明體" pitchFamily="49" charset="-120"/>
              <a:ea typeface="華康超明體" pitchFamily="49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latin typeface="華康超明體" pitchFamily="49" charset="-120"/>
                <a:ea typeface="華康超明體" pitchFamily="49" charset="-120"/>
              </a:rPr>
              <a:t>作品</a:t>
            </a:r>
            <a:r>
              <a:rPr lang="en-US" altLang="zh-TW" sz="6000" dirty="0" smtClean="0">
                <a:latin typeface="華康超明體" pitchFamily="49" charset="-120"/>
                <a:ea typeface="華康超明體" pitchFamily="49" charset="-120"/>
              </a:rPr>
              <a:t>STL</a:t>
            </a:r>
            <a:r>
              <a:rPr lang="zh-TW" altLang="en-US" sz="6000" dirty="0" smtClean="0">
                <a:latin typeface="華康超明體" pitchFamily="49" charset="-120"/>
                <a:ea typeface="華康超明體" pitchFamily="49" charset="-120"/>
              </a:rPr>
              <a:t>檔範例</a:t>
            </a:r>
            <a:endParaRPr lang="zh-TW" altLang="en-US" sz="6000" dirty="0">
              <a:latin typeface="華康超明體" pitchFamily="49" charset="-120"/>
              <a:ea typeface="華康超明體" pitchFamily="49" charset="-12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2500" t="29166" r="57813" b="37500"/>
          <a:stretch>
            <a:fillRect/>
          </a:stretch>
        </p:blipFill>
        <p:spPr bwMode="auto">
          <a:xfrm>
            <a:off x="392877" y="1285860"/>
            <a:ext cx="3958856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 l="16406" t="40278" r="64063" b="43055"/>
          <a:stretch>
            <a:fillRect/>
          </a:stretch>
        </p:blipFill>
        <p:spPr bwMode="auto">
          <a:xfrm>
            <a:off x="4393405" y="1428736"/>
            <a:ext cx="4464875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十字形 6"/>
          <p:cNvSpPr/>
          <p:nvPr/>
        </p:nvSpPr>
        <p:spPr>
          <a:xfrm>
            <a:off x="4036215" y="2428868"/>
            <a:ext cx="571504" cy="571504"/>
          </a:xfrm>
          <a:prstGeom prst="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/>
          <a:srcRect l="28125" t="36111" r="28125" b="26389"/>
          <a:stretch>
            <a:fillRect/>
          </a:stretch>
        </p:blipFill>
        <p:spPr bwMode="auto">
          <a:xfrm>
            <a:off x="2071670" y="4000504"/>
            <a:ext cx="5185870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118</Words>
  <Application>Microsoft Office PowerPoint</Application>
  <PresentationFormat>如螢幕大小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2D轉3D作業說明 利用小畫家及FlashPrint 製作3D鑰匙圈</vt:lpstr>
      <vt:lpstr>投影片 2</vt:lpstr>
      <vt:lpstr>作品STL檔範例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2D轉3D作業說明 利用小畫家及FlashPrint</dc:title>
  <dc:creator>ASUS</dc:creator>
  <cp:lastModifiedBy>USER</cp:lastModifiedBy>
  <cp:revision>5</cp:revision>
  <dcterms:created xsi:type="dcterms:W3CDTF">2017-09-20T13:26:07Z</dcterms:created>
  <dcterms:modified xsi:type="dcterms:W3CDTF">2017-10-18T07:12:24Z</dcterms:modified>
</cp:coreProperties>
</file>