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3006-2E36-476B-AE20-8505E1D972BC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2998-E717-4FBB-837A-BAD1DE5D0E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匯出模型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點選匯出功能鈕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031" t="18055" r="6250" b="69445"/>
          <a:stretch>
            <a:fillRect/>
          </a:stretch>
        </p:blipFill>
        <p:spPr bwMode="auto">
          <a:xfrm>
            <a:off x="1071538" y="1500174"/>
            <a:ext cx="7429552" cy="44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選擇匯出的項目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641" t="32292" r="32031" b="29167"/>
          <a:stretch>
            <a:fillRect/>
          </a:stretch>
        </p:blipFill>
        <p:spPr bwMode="auto">
          <a:xfrm>
            <a:off x="1714480" y="2357430"/>
            <a:ext cx="5500726" cy="328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 5"/>
          <p:cNvSpPr/>
          <p:nvPr/>
        </p:nvSpPr>
        <p:spPr>
          <a:xfrm>
            <a:off x="3714744" y="2428868"/>
            <a:ext cx="857256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571472" y="1857364"/>
            <a:ext cx="2714644" cy="3357586"/>
          </a:xfrm>
          <a:prstGeom prst="wedgeRoundRectCallout">
            <a:avLst>
              <a:gd name="adj1" fmla="val 66302"/>
              <a:gd name="adj2" fmla="val -2546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選擇</a:t>
            </a:r>
            <a:r>
              <a:rPr lang="en-US" altLang="zh-TW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3dprint</a:t>
            </a:r>
          </a:p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會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直接將檔案送給</a:t>
            </a:r>
            <a:r>
              <a:rPr lang="en-US" altLang="zh-TW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印表機列印，必須將印表機與電腦連線才可使用。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572000" y="2428868"/>
            <a:ext cx="857256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5857884" y="1928802"/>
            <a:ext cx="2714644" cy="3143272"/>
          </a:xfrm>
          <a:prstGeom prst="wedgeRoundRectCallout">
            <a:avLst>
              <a:gd name="adj1" fmla="val -66164"/>
              <a:gd name="adj2" fmla="val -2618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選擇下載</a:t>
            </a:r>
            <a:endParaRPr lang="en-US" altLang="zh-TW" sz="3000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則是將模型以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檔案的型態匯出。</a:t>
            </a:r>
            <a:endParaRPr lang="en-US" altLang="zh-TW" sz="3000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建議選擇這個選項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點選匯出功能鈕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641" t="19285" r="28555" b="24791"/>
          <a:stretch>
            <a:fillRect/>
          </a:stretch>
        </p:blipFill>
        <p:spPr bwMode="auto">
          <a:xfrm>
            <a:off x="1042934" y="1500174"/>
            <a:ext cx="6337004" cy="465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圓角矩形圖說文字 6"/>
          <p:cNvSpPr/>
          <p:nvPr/>
        </p:nvSpPr>
        <p:spPr>
          <a:xfrm>
            <a:off x="4972024" y="3286124"/>
            <a:ext cx="3357586" cy="2000264"/>
          </a:xfrm>
          <a:prstGeom prst="wedgeRoundRectCallout">
            <a:avLst>
              <a:gd name="adj1" fmla="val -93694"/>
              <a:gd name="adj2" fmla="val 1803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模型的輸出格式有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及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OBJ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兩種，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建議選用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檔案格式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185810" y="2786058"/>
            <a:ext cx="3929090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257248" y="4357694"/>
            <a:ext cx="2214578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2900322" y="1500174"/>
            <a:ext cx="5357850" cy="1214446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這個選項會將平台上全部的模型物件一起輸出成一個模型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3757578" y="5572140"/>
            <a:ext cx="4214842" cy="928694"/>
          </a:xfrm>
          <a:prstGeom prst="wedgeRoundRectCallout">
            <a:avLst>
              <a:gd name="adj1" fmla="val -85117"/>
              <a:gd name="adj2" fmla="val -3348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如果有需要，也可以輸出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的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檔案格式。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257248" y="5429264"/>
            <a:ext cx="1000132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檔案匯出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—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在「下載」資料夾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8978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1944" r="31250" b="6532"/>
          <a:stretch>
            <a:fillRect/>
          </a:stretch>
        </p:blipFill>
        <p:spPr bwMode="auto">
          <a:xfrm>
            <a:off x="131777" y="1142984"/>
            <a:ext cx="894081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4275150" y="3714752"/>
            <a:ext cx="4214842" cy="2143140"/>
          </a:xfrm>
          <a:prstGeom prst="wedgeRoundRectCallout">
            <a:avLst>
              <a:gd name="adj1" fmla="val -80577"/>
              <a:gd name="adj2" fmla="val 267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檔案下載的目的地資料夾為電腦設定的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「下載」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資料夾。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31778" y="5000636"/>
            <a:ext cx="2857488" cy="7143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937" t="45834" r="50781" b="31944"/>
          <a:stretch>
            <a:fillRect/>
          </a:stretch>
        </p:blipFill>
        <p:spPr bwMode="auto">
          <a:xfrm>
            <a:off x="642910" y="1571612"/>
            <a:ext cx="78760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匯出部分物件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1500166" y="4143380"/>
            <a:ext cx="6572296" cy="2143140"/>
          </a:xfrm>
          <a:prstGeom prst="wedgeRoundRectCallout">
            <a:avLst>
              <a:gd name="adj1" fmla="val 20049"/>
              <a:gd name="adj2" fmla="val -6309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當平台上有很多不同的物件模型時，可以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點選要輸出的物件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，再點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「匯出」功能鈕。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357686" y="2000240"/>
            <a:ext cx="3643338" cy="18573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906" t="18055" r="29113" b="26389"/>
          <a:stretch>
            <a:fillRect/>
          </a:stretch>
        </p:blipFill>
        <p:spPr bwMode="auto">
          <a:xfrm>
            <a:off x="1071538" y="1571612"/>
            <a:ext cx="6072230" cy="45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匯出部分物件模型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972024" y="4214818"/>
            <a:ext cx="3357586" cy="1071570"/>
          </a:xfrm>
          <a:prstGeom prst="wedgeRoundRectCallout">
            <a:avLst>
              <a:gd name="adj1" fmla="val -93694"/>
              <a:gd name="adj2" fmla="val -1371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建議選用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檔案格式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214414" y="3286124"/>
            <a:ext cx="3929090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257248" y="4357694"/>
            <a:ext cx="2214578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3143240" y="1857364"/>
            <a:ext cx="5357850" cy="1214446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這個選項會將你所點選的物件輸出成一個模型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3757578" y="5572140"/>
            <a:ext cx="4214842" cy="928694"/>
          </a:xfrm>
          <a:prstGeom prst="wedgeRoundRectCallout">
            <a:avLst>
              <a:gd name="adj1" fmla="val -85117"/>
              <a:gd name="adj2" fmla="val -3348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如果有需要，也可以輸出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的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檔案格式。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257248" y="5429264"/>
            <a:ext cx="1000132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185</Words>
  <Application>Microsoft Office PowerPoint</Application>
  <PresentationFormat>如螢幕大小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匯出模型</vt:lpstr>
      <vt:lpstr>點選匯出功能鈕</vt:lpstr>
      <vt:lpstr>選擇匯出的項目</vt:lpstr>
      <vt:lpstr>點選匯出功能鈕</vt:lpstr>
      <vt:lpstr>檔案匯出—在「下載」資料夾</vt:lpstr>
      <vt:lpstr>匯出部分物件模型</vt:lpstr>
      <vt:lpstr>匯出部分物件模型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匯出模型</dc:title>
  <dc:creator>ASUS</dc:creator>
  <cp:lastModifiedBy>USER</cp:lastModifiedBy>
  <cp:revision>5</cp:revision>
  <dcterms:created xsi:type="dcterms:W3CDTF">2017-09-03T05:35:21Z</dcterms:created>
  <dcterms:modified xsi:type="dcterms:W3CDTF">2017-09-12T09:23:30Z</dcterms:modified>
</cp:coreProperties>
</file>