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48B0-36F3-4849-A96F-BCEC8C6C716E}" type="datetimeFigureOut">
              <a:rPr lang="zh-TW" altLang="en-US" smtClean="0"/>
              <a:t>2017/9/3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3A8A-DB9B-40D8-949A-97E960DD89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華康超明體" pitchFamily="49" charset="-120"/>
                <a:ea typeface="華康超明體" pitchFamily="49" charset="-120"/>
              </a:rPr>
              <a:t>物件匯入</a:t>
            </a:r>
            <a:endParaRPr lang="zh-TW" altLang="en-US" sz="8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點選「匯入」功能鈕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75000" t="18055" r="15625" b="66667"/>
          <a:stretch>
            <a:fillRect/>
          </a:stretch>
        </p:blipFill>
        <p:spPr bwMode="auto">
          <a:xfrm>
            <a:off x="2643174" y="1857364"/>
            <a:ext cx="4000528" cy="36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選擇檔案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906" t="19162" r="28553" b="22222"/>
          <a:stretch>
            <a:fillRect/>
          </a:stretch>
        </p:blipFill>
        <p:spPr bwMode="auto">
          <a:xfrm>
            <a:off x="1406105" y="1428760"/>
            <a:ext cx="6452043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圓角矩形圖說文字 4"/>
          <p:cNvSpPr/>
          <p:nvPr/>
        </p:nvSpPr>
        <p:spPr>
          <a:xfrm>
            <a:off x="142844" y="2000240"/>
            <a:ext cx="3143272" cy="1571636"/>
          </a:xfrm>
          <a:prstGeom prst="wedgeRoundRectCallout">
            <a:avLst>
              <a:gd name="adj1" fmla="val 60342"/>
              <a:gd name="adj2" fmla="val 5411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點選</a:t>
            </a:r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「選擇檔案」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就可以匯入想匯入的檔案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143240" y="3643314"/>
            <a:ext cx="3000396" cy="5000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6500826" y="1928802"/>
            <a:ext cx="2428892" cy="3071834"/>
          </a:xfrm>
          <a:prstGeom prst="wedgeRoundRectCallout">
            <a:avLst>
              <a:gd name="adj1" fmla="val -62666"/>
              <a:gd name="adj2" fmla="val 3941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注意：</a:t>
            </a:r>
            <a:endParaRPr lang="en-US" altLang="zh-TW" sz="3000" dirty="0" smtClean="0">
              <a:solidFill>
                <a:srgbClr val="FF0000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3D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檔案</a:t>
            </a:r>
            <a:r>
              <a:rPr lang="zh-TW" altLang="en-US" sz="3000" dirty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格式必須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是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STL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與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OBJ</a:t>
            </a:r>
          </a:p>
          <a:p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2D</a:t>
            </a:r>
            <a:r>
              <a:rPr lang="zh-TW" altLang="en-US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的檔案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只支援</a:t>
            </a:r>
            <a:r>
              <a:rPr lang="en-US" altLang="zh-TW" sz="3000" dirty="0" smtClean="0">
                <a:solidFill>
                  <a:srgbClr val="0000FF"/>
                </a:solidFill>
                <a:latin typeface="華康超明體" pitchFamily="49" charset="-120"/>
                <a:ea typeface="華康超明體" pitchFamily="49" charset="-120"/>
              </a:rPr>
              <a:t>SVG</a:t>
            </a:r>
            <a:endParaRPr lang="zh-TW" altLang="en-US" sz="3000" dirty="0">
              <a:solidFill>
                <a:srgbClr val="0000FF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500562" y="4500570"/>
            <a:ext cx="171451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1142976" y="5500702"/>
            <a:ext cx="3429024" cy="1143008"/>
          </a:xfrm>
          <a:prstGeom prst="wedgeRoundRectCallout">
            <a:avLst>
              <a:gd name="adj1" fmla="val 65122"/>
              <a:gd name="adj2" fmla="val -6254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檔案的大小不可以超過</a:t>
            </a:r>
            <a:r>
              <a:rPr lang="en-US" altLang="zh-TW" sz="3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25MB</a:t>
            </a:r>
            <a:r>
              <a:rPr lang="zh-TW" altLang="en-US" sz="3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喔。</a:t>
            </a:r>
            <a:endParaRPr lang="zh-TW" altLang="en-US" sz="3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000496" y="4929198"/>
            <a:ext cx="1714512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47</Words>
  <Application>Microsoft Office PowerPoint</Application>
  <PresentationFormat>如螢幕大小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物件匯入</vt:lpstr>
      <vt:lpstr>點選「匯入」功能鈕</vt:lpstr>
      <vt:lpstr>選擇檔案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物件旋轉</dc:title>
  <dc:creator>ASUS</dc:creator>
  <cp:lastModifiedBy>ASUS</cp:lastModifiedBy>
  <cp:revision>28</cp:revision>
  <dcterms:created xsi:type="dcterms:W3CDTF">2017-09-03T01:03:29Z</dcterms:created>
  <dcterms:modified xsi:type="dcterms:W3CDTF">2017-09-03T05:30:29Z</dcterms:modified>
</cp:coreProperties>
</file>