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CC"/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227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E48B0-36F3-4849-A96F-BCEC8C6C716E}" type="datetimeFigureOut">
              <a:rPr lang="zh-TW" altLang="en-US" smtClean="0"/>
              <a:t>2017/9/3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3A8A-DB9B-40D8-949A-97E960DD891F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E48B0-36F3-4849-A96F-BCEC8C6C716E}" type="datetimeFigureOut">
              <a:rPr lang="zh-TW" altLang="en-US" smtClean="0"/>
              <a:t>2017/9/3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3A8A-DB9B-40D8-949A-97E960DD891F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E48B0-36F3-4849-A96F-BCEC8C6C716E}" type="datetimeFigureOut">
              <a:rPr lang="zh-TW" altLang="en-US" smtClean="0"/>
              <a:t>2017/9/3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3A8A-DB9B-40D8-949A-97E960DD891F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E48B0-36F3-4849-A96F-BCEC8C6C716E}" type="datetimeFigureOut">
              <a:rPr lang="zh-TW" altLang="en-US" smtClean="0"/>
              <a:t>2017/9/3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3A8A-DB9B-40D8-949A-97E960DD891F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E48B0-36F3-4849-A96F-BCEC8C6C716E}" type="datetimeFigureOut">
              <a:rPr lang="zh-TW" altLang="en-US" smtClean="0"/>
              <a:t>2017/9/3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3A8A-DB9B-40D8-949A-97E960DD891F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E48B0-36F3-4849-A96F-BCEC8C6C716E}" type="datetimeFigureOut">
              <a:rPr lang="zh-TW" altLang="en-US" smtClean="0"/>
              <a:t>2017/9/3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3A8A-DB9B-40D8-949A-97E960DD891F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E48B0-36F3-4849-A96F-BCEC8C6C716E}" type="datetimeFigureOut">
              <a:rPr lang="zh-TW" altLang="en-US" smtClean="0"/>
              <a:t>2017/9/3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3A8A-DB9B-40D8-949A-97E960DD891F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E48B0-36F3-4849-A96F-BCEC8C6C716E}" type="datetimeFigureOut">
              <a:rPr lang="zh-TW" altLang="en-US" smtClean="0"/>
              <a:t>2017/9/3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3A8A-DB9B-40D8-949A-97E960DD891F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E48B0-36F3-4849-A96F-BCEC8C6C716E}" type="datetimeFigureOut">
              <a:rPr lang="zh-TW" altLang="en-US" smtClean="0"/>
              <a:t>2017/9/3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3A8A-DB9B-40D8-949A-97E960DD891F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E48B0-36F3-4849-A96F-BCEC8C6C716E}" type="datetimeFigureOut">
              <a:rPr lang="zh-TW" altLang="en-US" smtClean="0"/>
              <a:t>2017/9/3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3A8A-DB9B-40D8-949A-97E960DD891F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E48B0-36F3-4849-A96F-BCEC8C6C716E}" type="datetimeFigureOut">
              <a:rPr lang="zh-TW" altLang="en-US" smtClean="0"/>
              <a:t>2017/9/3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3A8A-DB9B-40D8-949A-97E960DD891F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7E48B0-36F3-4849-A96F-BCEC8C6C716E}" type="datetimeFigureOut">
              <a:rPr lang="zh-TW" altLang="en-US" smtClean="0"/>
              <a:t>2017/9/3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643A8A-DB9B-40D8-949A-97E960DD891F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TW" altLang="en-US" sz="8000" dirty="0" smtClean="0">
                <a:latin typeface="華康超明體" pitchFamily="49" charset="-120"/>
                <a:ea typeface="華康超明體" pitchFamily="49" charset="-120"/>
              </a:rPr>
              <a:t>物件旋轉</a:t>
            </a:r>
            <a:endParaRPr lang="zh-TW" altLang="en-US" sz="8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點選物件</a:t>
            </a:r>
            <a: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  <a:t>-</a:t>
            </a: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選擇選轉方向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16406" t="45833" r="61719" b="29167"/>
          <a:stretch>
            <a:fillRect/>
          </a:stretch>
        </p:blipFill>
        <p:spPr bwMode="auto">
          <a:xfrm>
            <a:off x="984225" y="3929066"/>
            <a:ext cx="3444899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 l="10937" t="38889" r="61719" b="27778"/>
          <a:stretch>
            <a:fillRect/>
          </a:stretch>
        </p:blipFill>
        <p:spPr bwMode="auto">
          <a:xfrm>
            <a:off x="1000100" y="1357298"/>
            <a:ext cx="3437954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 l="14062" t="27778" r="59375" b="27777"/>
          <a:stretch>
            <a:fillRect/>
          </a:stretch>
        </p:blipFill>
        <p:spPr bwMode="auto">
          <a:xfrm>
            <a:off x="5072066" y="1357298"/>
            <a:ext cx="2428892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/>
          <a:srcRect l="10937" t="43055" r="58594" b="19444"/>
          <a:stretch>
            <a:fillRect/>
          </a:stretch>
        </p:blipFill>
        <p:spPr bwMode="auto">
          <a:xfrm>
            <a:off x="5072065" y="3929066"/>
            <a:ext cx="3198835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橢圓 7"/>
          <p:cNvSpPr/>
          <p:nvPr/>
        </p:nvSpPr>
        <p:spPr>
          <a:xfrm>
            <a:off x="928662" y="4143380"/>
            <a:ext cx="714380" cy="64294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橢圓 8"/>
          <p:cNvSpPr/>
          <p:nvPr/>
        </p:nvSpPr>
        <p:spPr>
          <a:xfrm>
            <a:off x="2214546" y="4143380"/>
            <a:ext cx="714380" cy="64294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橢圓 9"/>
          <p:cNvSpPr/>
          <p:nvPr/>
        </p:nvSpPr>
        <p:spPr>
          <a:xfrm>
            <a:off x="3643306" y="5286388"/>
            <a:ext cx="714380" cy="64294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2" name="直線單箭頭接點 11"/>
          <p:cNvCxnSpPr/>
          <p:nvPr/>
        </p:nvCxnSpPr>
        <p:spPr>
          <a:xfrm flipV="1">
            <a:off x="2928926" y="3571879"/>
            <a:ext cx="2143140" cy="714377"/>
          </a:xfrm>
          <a:prstGeom prst="straightConnector1">
            <a:avLst/>
          </a:prstGeom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單箭頭接點 13"/>
          <p:cNvCxnSpPr/>
          <p:nvPr/>
        </p:nvCxnSpPr>
        <p:spPr>
          <a:xfrm rot="5400000" flipH="1" flipV="1">
            <a:off x="1160836" y="3554016"/>
            <a:ext cx="678660" cy="428628"/>
          </a:xfrm>
          <a:prstGeom prst="straightConnector1">
            <a:avLst/>
          </a:prstGeom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單箭頭接點 15"/>
          <p:cNvCxnSpPr/>
          <p:nvPr/>
        </p:nvCxnSpPr>
        <p:spPr>
          <a:xfrm flipV="1">
            <a:off x="4357686" y="5357826"/>
            <a:ext cx="857256" cy="250032"/>
          </a:xfrm>
          <a:prstGeom prst="straightConnector1">
            <a:avLst/>
          </a:prstGeom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旋轉物件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10156" t="43055" r="57031" b="18055"/>
          <a:stretch>
            <a:fillRect/>
          </a:stretch>
        </p:blipFill>
        <p:spPr bwMode="auto">
          <a:xfrm>
            <a:off x="2000232" y="1357298"/>
            <a:ext cx="5357850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圓角矩形 14"/>
          <p:cNvSpPr/>
          <p:nvPr/>
        </p:nvSpPr>
        <p:spPr>
          <a:xfrm>
            <a:off x="357158" y="5072074"/>
            <a:ext cx="8572560" cy="1571636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0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按住滑鼠左鍵，將游標移到</a:t>
            </a:r>
            <a:r>
              <a:rPr lang="zh-TW" altLang="en-US" sz="3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刻度圈外</a:t>
            </a:r>
            <a:r>
              <a:rPr lang="zh-TW" altLang="en-US" sz="30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，再移動滑鼠，則可以改變物件的旋轉角度，</a:t>
            </a:r>
            <a:r>
              <a:rPr lang="zh-TW" altLang="en-US" sz="3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每移動一格</a:t>
            </a:r>
            <a:r>
              <a:rPr lang="zh-TW" altLang="en-US" sz="30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，轉動</a:t>
            </a:r>
            <a:r>
              <a:rPr lang="en-US" altLang="zh-TW" sz="3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1</a:t>
            </a:r>
            <a:r>
              <a:rPr lang="zh-TW" altLang="en-US" sz="3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度</a:t>
            </a:r>
            <a:r>
              <a:rPr lang="zh-TW" altLang="en-US" sz="30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。</a:t>
            </a:r>
            <a:endParaRPr lang="zh-TW" altLang="en-US" sz="3000" dirty="0">
              <a:solidFill>
                <a:schemeClr val="tx1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旋轉物件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15" name="圓角矩形 14"/>
          <p:cNvSpPr/>
          <p:nvPr/>
        </p:nvSpPr>
        <p:spPr>
          <a:xfrm>
            <a:off x="357158" y="5072074"/>
            <a:ext cx="8572560" cy="1571636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0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按住滑鼠左鍵，將游標移到</a:t>
            </a:r>
            <a:r>
              <a:rPr lang="zh-TW" altLang="en-US" sz="3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刻度圈內</a:t>
            </a:r>
            <a:r>
              <a:rPr lang="zh-TW" altLang="en-US" sz="30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，再移動滑鼠，則可以改變物件的旋轉角度，</a:t>
            </a:r>
            <a:r>
              <a:rPr lang="zh-TW" altLang="en-US" sz="3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每移動一格</a:t>
            </a:r>
            <a:r>
              <a:rPr lang="zh-TW" altLang="en-US" sz="30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，轉動</a:t>
            </a:r>
            <a:r>
              <a:rPr lang="en-US" altLang="zh-TW" sz="3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22.5</a:t>
            </a:r>
            <a:r>
              <a:rPr lang="zh-TW" altLang="en-US" sz="3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度</a:t>
            </a:r>
            <a:r>
              <a:rPr lang="zh-TW" altLang="en-US" sz="30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。</a:t>
            </a:r>
            <a:endParaRPr lang="zh-TW" altLang="en-US" sz="3000" dirty="0">
              <a:solidFill>
                <a:schemeClr val="tx1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10156" t="44444" r="57031" b="19444"/>
          <a:stretch>
            <a:fillRect/>
          </a:stretch>
        </p:blipFill>
        <p:spPr bwMode="auto">
          <a:xfrm>
            <a:off x="1714480" y="1357298"/>
            <a:ext cx="5769992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旋轉物件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15" name="圓角矩形 14"/>
          <p:cNvSpPr/>
          <p:nvPr/>
        </p:nvSpPr>
        <p:spPr>
          <a:xfrm>
            <a:off x="357158" y="5072074"/>
            <a:ext cx="8572560" cy="1571636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0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也可以用滑鼠左鍵</a:t>
            </a:r>
            <a:r>
              <a:rPr lang="zh-TW" altLang="en-US" sz="3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點按角度數值格</a:t>
            </a:r>
            <a:r>
              <a:rPr lang="zh-TW" altLang="en-US" sz="30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，</a:t>
            </a:r>
            <a:r>
              <a:rPr lang="zh-TW" altLang="en-US" sz="3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直接輸入</a:t>
            </a:r>
            <a:r>
              <a:rPr lang="zh-TW" altLang="en-US" sz="30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移動角度值，來改變轉動角度。注意，加入</a:t>
            </a:r>
            <a:r>
              <a:rPr lang="zh-TW" altLang="en-US" sz="3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「</a:t>
            </a:r>
            <a:r>
              <a:rPr lang="en-US" altLang="zh-TW" sz="3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-</a:t>
            </a:r>
            <a:r>
              <a:rPr lang="zh-TW" altLang="en-US" sz="3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」</a:t>
            </a:r>
            <a:r>
              <a:rPr lang="zh-TW" altLang="en-US" sz="30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號，表示</a:t>
            </a:r>
            <a:r>
              <a:rPr lang="zh-TW" altLang="en-US" sz="3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改變轉動方向</a:t>
            </a:r>
            <a:r>
              <a:rPr lang="zh-TW" altLang="en-US" sz="30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。</a:t>
            </a:r>
            <a:endParaRPr lang="zh-TW" altLang="en-US" sz="3000" dirty="0">
              <a:solidFill>
                <a:schemeClr val="tx1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8594" t="43055" r="53906" b="16667"/>
          <a:stretch>
            <a:fillRect/>
          </a:stretch>
        </p:blipFill>
        <p:spPr bwMode="auto">
          <a:xfrm>
            <a:off x="1714480" y="1428736"/>
            <a:ext cx="5786478" cy="3495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旋轉物件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15" name="圓角矩形 14"/>
          <p:cNvSpPr/>
          <p:nvPr/>
        </p:nvSpPr>
        <p:spPr>
          <a:xfrm>
            <a:off x="357158" y="1928802"/>
            <a:ext cx="8572560" cy="3571900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40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當角度轉動完成後，如果想再一次轉動，會從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「</a:t>
            </a:r>
            <a:r>
              <a:rPr lang="en-US" altLang="zh-TW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0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」</a:t>
            </a:r>
            <a:r>
              <a:rPr lang="zh-TW" altLang="en-US" sz="40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開始計算，不會幫你記住前一次的轉動角度。因此，如果要經過很多次的調整，要自己記住，到底移動了幾度。</a:t>
            </a:r>
            <a:endParaRPr lang="zh-TW" altLang="en-US" sz="4000" dirty="0">
              <a:solidFill>
                <a:schemeClr val="tx1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167</Words>
  <Application>Microsoft Office PowerPoint</Application>
  <PresentationFormat>如螢幕大小 (4:3)</PresentationFormat>
  <Paragraphs>10</Paragraphs>
  <Slides>6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7" baseType="lpstr">
      <vt:lpstr>Office 佈景主題</vt:lpstr>
      <vt:lpstr>物件旋轉</vt:lpstr>
      <vt:lpstr>點選物件-選擇選轉方向</vt:lpstr>
      <vt:lpstr>旋轉物件</vt:lpstr>
      <vt:lpstr>旋轉物件</vt:lpstr>
      <vt:lpstr>旋轉物件</vt:lpstr>
      <vt:lpstr>旋轉物件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物件旋轉</dc:title>
  <dc:creator>ASUS</dc:creator>
  <cp:lastModifiedBy>ASUS</cp:lastModifiedBy>
  <cp:revision>3</cp:revision>
  <dcterms:created xsi:type="dcterms:W3CDTF">2017-09-03T01:03:29Z</dcterms:created>
  <dcterms:modified xsi:type="dcterms:W3CDTF">2017-09-03T01:24:33Z</dcterms:modified>
</cp:coreProperties>
</file>