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物件旋轉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點選物件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選擇選轉方向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406" t="45833" r="61719" b="29167"/>
          <a:stretch>
            <a:fillRect/>
          </a:stretch>
        </p:blipFill>
        <p:spPr bwMode="auto">
          <a:xfrm>
            <a:off x="984225" y="3929066"/>
            <a:ext cx="344489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0937" t="38889" r="61719" b="27778"/>
          <a:stretch>
            <a:fillRect/>
          </a:stretch>
        </p:blipFill>
        <p:spPr bwMode="auto">
          <a:xfrm>
            <a:off x="1000100" y="1357298"/>
            <a:ext cx="34379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4062" t="27778" r="59375" b="27777"/>
          <a:stretch>
            <a:fillRect/>
          </a:stretch>
        </p:blipFill>
        <p:spPr bwMode="auto">
          <a:xfrm>
            <a:off x="5072066" y="1357298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10937" t="43055" r="58594" b="19444"/>
          <a:stretch>
            <a:fillRect/>
          </a:stretch>
        </p:blipFill>
        <p:spPr bwMode="auto">
          <a:xfrm>
            <a:off x="5072065" y="3929066"/>
            <a:ext cx="319883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928662" y="4143380"/>
            <a:ext cx="714380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214546" y="4143380"/>
            <a:ext cx="714380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643306" y="5286388"/>
            <a:ext cx="714380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2928926" y="3571879"/>
            <a:ext cx="2143140" cy="71437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 flipH="1" flipV="1">
            <a:off x="1160836" y="3554016"/>
            <a:ext cx="678660" cy="42862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4357686" y="5357826"/>
            <a:ext cx="857256" cy="25003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旋轉物件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156" t="43055" r="57031" b="18055"/>
          <a:stretch>
            <a:fillRect/>
          </a:stretch>
        </p:blipFill>
        <p:spPr bwMode="auto">
          <a:xfrm>
            <a:off x="2000232" y="1357298"/>
            <a:ext cx="5357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圓角矩形 14"/>
          <p:cNvSpPr/>
          <p:nvPr/>
        </p:nvSpPr>
        <p:spPr>
          <a:xfrm>
            <a:off x="357158" y="5072074"/>
            <a:ext cx="8572560" cy="15716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按住滑鼠左鍵，將游標移到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刻度圈外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，再移動滑鼠，則可以改變物件的旋轉角度，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每移動一格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，轉動</a:t>
            </a:r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度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旋轉物件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57158" y="5072074"/>
            <a:ext cx="8572560" cy="15716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按住滑鼠左鍵，將游標移到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刻度圈內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，再移動滑鼠，則可以改變物件的旋轉角度，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每移動一格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，轉動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22.5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度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156" t="44444" r="57031" b="19444"/>
          <a:stretch>
            <a:fillRect/>
          </a:stretch>
        </p:blipFill>
        <p:spPr bwMode="auto">
          <a:xfrm>
            <a:off x="1714480" y="1357298"/>
            <a:ext cx="57699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旋轉物件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57158" y="5072074"/>
            <a:ext cx="8572560" cy="15716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也可以用滑鼠左鍵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點按角度數值格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直接輸入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移動角度值，來改變轉動角度。注意，加入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」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號，表示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改變轉動方向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594" t="43055" r="53906" b="16667"/>
          <a:stretch>
            <a:fillRect/>
          </a:stretch>
        </p:blipFill>
        <p:spPr bwMode="auto">
          <a:xfrm>
            <a:off x="1714480" y="1428736"/>
            <a:ext cx="5786478" cy="349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旋轉物件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57158" y="1928802"/>
            <a:ext cx="8572560" cy="35719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當角度轉動完成後，如果想再一次轉動，會從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0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」</a:t>
            </a:r>
            <a:r>
              <a:rPr lang="zh-TW" altLang="en-US" sz="4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開始計算，不會幫你記住前一次的轉動角度。因此，如果要經過很多次的調整，要自己記住，到底移動了幾度。</a:t>
            </a:r>
            <a:endParaRPr lang="zh-TW" altLang="en-US" sz="4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167</Words>
  <Application>Microsoft Office PowerPoint</Application>
  <PresentationFormat>如螢幕大小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物件旋轉</vt:lpstr>
      <vt:lpstr>點選物件-選擇選轉方向</vt:lpstr>
      <vt:lpstr>旋轉物件</vt:lpstr>
      <vt:lpstr>旋轉物件</vt:lpstr>
      <vt:lpstr>旋轉物件</vt:lpstr>
      <vt:lpstr>旋轉物件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物件旋轉</dc:title>
  <dc:creator>ASUS</dc:creator>
  <cp:lastModifiedBy>ASUS</cp:lastModifiedBy>
  <cp:revision>3</cp:revision>
  <dcterms:created xsi:type="dcterms:W3CDTF">2017-09-03T01:03:29Z</dcterms:created>
  <dcterms:modified xsi:type="dcterms:W3CDTF">2017-09-03T01:24:33Z</dcterms:modified>
</cp:coreProperties>
</file>