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4" r:id="rId5"/>
    <p:sldId id="265" r:id="rId6"/>
    <p:sldId id="266" r:id="rId7"/>
    <p:sldId id="268" r:id="rId8"/>
    <p:sldId id="260" r:id="rId9"/>
    <p:sldId id="267" r:id="rId10"/>
    <p:sldId id="261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FECAF-5D95-406D-BB19-604779E09FD7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C48D-395E-4AED-8BCF-399870CFD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54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BA10C8-D49C-4D5E-8654-F1F3D7B80565}" type="slidenum">
              <a:rPr lang="zh-TW" altLang="en-US" smtClean="0">
                <a:ea typeface="新細明體" charset="-120"/>
              </a:rPr>
              <a:pPr/>
              <a:t>2</a:t>
            </a:fld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392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0EE5F2-DAC4-407B-B0FF-E41CA5493ADD}" type="slidenum">
              <a:rPr lang="zh-TW" altLang="en-US" smtClean="0">
                <a:ea typeface="新細明體" charset="-120"/>
              </a:rPr>
              <a:pPr/>
              <a:t>8</a:t>
            </a:fld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566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F60B8A-A5C0-464A-93E6-D9692BE182B8}" type="slidenum">
              <a:rPr lang="zh-TW" altLang="en-US" smtClean="0">
                <a:ea typeface="新細明體" charset="-120"/>
              </a:rPr>
              <a:pPr/>
              <a:t>10</a:t>
            </a:fld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376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8F22-688D-437C-B73A-9E5434AE5709}" type="datetimeFigureOut">
              <a:rPr lang="zh-TW" altLang="en-US" smtClean="0"/>
              <a:t>2021/2/18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A5F5-D569-40E4-92E6-90BFDA174D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nkercad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7158" y="642919"/>
            <a:ext cx="8429684" cy="2957532"/>
          </a:xfrm>
        </p:spPr>
        <p:txBody>
          <a:bodyPr>
            <a:noAutofit/>
          </a:bodyPr>
          <a:lstStyle/>
          <a:p>
            <a:r>
              <a:rPr lang="zh-TW" altLang="en-US" sz="8000" dirty="0">
                <a:latin typeface="華康超明體" pitchFamily="49" charset="-120"/>
                <a:ea typeface="華康超明體" pitchFamily="49" charset="-120"/>
              </a:rPr>
              <a:t>如何申請</a:t>
            </a:r>
            <a:r>
              <a:rPr lang="en-US" altLang="zh-TW" sz="8000" dirty="0" err="1" smtClean="0">
                <a:latin typeface="華康超明體" pitchFamily="49" charset="-120"/>
                <a:ea typeface="華康超明體" pitchFamily="49" charset="-120"/>
              </a:rPr>
              <a:t>Tinkercad</a:t>
            </a:r>
            <a:r>
              <a:rPr lang="zh-TW" altLang="en-US" sz="8000" smtClean="0">
                <a:latin typeface="華康超明體" pitchFamily="49" charset="-120"/>
                <a:ea typeface="華康超明體" pitchFamily="49" charset="-120"/>
              </a:rPr>
              <a:t>帳號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808312"/>
          </a:xfrm>
        </p:spPr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https://www.tinkercad.com/</a:t>
            </a:r>
            <a:endParaRPr lang="en-US" altLang="zh-TW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endParaRPr lang="en-US" altLang="zh-TW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編制人：陳培文</a:t>
            </a:r>
            <a:endParaRPr lang="en-US" altLang="zh-TW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2017.8.22</a:t>
            </a:r>
            <a:endParaRPr lang="zh-TW" altLang="en-US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華康超明體" pitchFamily="49" charset="-120"/>
                <a:ea typeface="華康超明體" pitchFamily="49" charset="-120"/>
              </a:rPr>
              <a:t>Tinkercad </a:t>
            </a:r>
            <a:r>
              <a:rPr lang="zh-TW" altLang="en-US" smtClean="0">
                <a:latin typeface="華康超明體" pitchFamily="49" charset="-120"/>
                <a:ea typeface="華康超明體" pitchFamily="49" charset="-120"/>
              </a:rPr>
              <a:t>首頁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r="56300" b="46801"/>
          <a:stretch/>
        </p:blipFill>
        <p:spPr>
          <a:xfrm>
            <a:off x="1379711" y="1490530"/>
            <a:ext cx="6732240" cy="4610048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1371703" y="3215954"/>
            <a:ext cx="4673428" cy="1294453"/>
          </a:xfrm>
          <a:prstGeom prst="wedgeRoundRectCallout">
            <a:avLst>
              <a:gd name="adj1" fmla="val -45709"/>
              <a:gd name="adj2" fmla="val -9438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第一次使用，請點按此處已進入「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3D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設計</a:t>
            </a:r>
            <a:r>
              <a:rPr lang="zh-TW" altLang="en-US" sz="300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」首頁。</a:t>
            </a:r>
            <a:endParaRPr lang="zh-TW" altLang="en-US" sz="3000" dirty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259632" y="1918523"/>
            <a:ext cx="648072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2362" t="6602" r="1176" b="43000"/>
          <a:stretch/>
        </p:blipFill>
        <p:spPr>
          <a:xfrm>
            <a:off x="185513" y="1196752"/>
            <a:ext cx="8850983" cy="5400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網站首頁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dirty="0" smtClean="0"/>
          </a:p>
        </p:txBody>
      </p:sp>
      <p:sp>
        <p:nvSpPr>
          <p:cNvPr id="6" name="橢圓 5"/>
          <p:cNvSpPr/>
          <p:nvPr/>
        </p:nvSpPr>
        <p:spPr>
          <a:xfrm>
            <a:off x="8250710" y="1024729"/>
            <a:ext cx="785786" cy="785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建立個人帳戶</a:t>
            </a:r>
            <a:endParaRPr lang="zh-TW" altLang="en-US" sz="6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3700" t="31800" r="43700" b="29000"/>
          <a:stretch/>
        </p:blipFill>
        <p:spPr>
          <a:xfrm>
            <a:off x="3419872" y="1484784"/>
            <a:ext cx="2880320" cy="504056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275856" y="4293096"/>
            <a:ext cx="3098818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16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1337" t="26200" r="41338" b="40200"/>
          <a:stretch/>
        </p:blipFill>
        <p:spPr>
          <a:xfrm>
            <a:off x="2249123" y="1381299"/>
            <a:ext cx="4645753" cy="50680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使用電子郵件註冊</a:t>
            </a:r>
            <a:endParaRPr lang="zh-TW" altLang="en-US" sz="6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30425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注意：一旦註冊成功，請務必記住郵件「帳號」及「密碼」。如果忘記，無法登入時，會失去原來的所有設計。萬一，真的忘記了，請重新再申請註冊一次即可。</a:t>
            </a:r>
            <a:endPara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022590" y="3309434"/>
            <a:ext cx="3098818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67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7401" t="15000" r="37400" b="17802"/>
          <a:stretch/>
        </p:blipFill>
        <p:spPr>
          <a:xfrm>
            <a:off x="402972" y="1417638"/>
            <a:ext cx="3501148" cy="525172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建立個人帳戶</a:t>
            </a:r>
            <a:endParaRPr lang="zh-TW" altLang="en-US" sz="6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419549" y="2661206"/>
            <a:ext cx="808207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39763" t="10800" r="39763" b="59800"/>
          <a:stretch/>
        </p:blipFill>
        <p:spPr>
          <a:xfrm>
            <a:off x="3894736" y="1417638"/>
            <a:ext cx="3655263" cy="2952328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6444208" y="2747608"/>
            <a:ext cx="504056" cy="681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356673" y="2747608"/>
            <a:ext cx="504056" cy="681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067944" y="2767040"/>
            <a:ext cx="504056" cy="681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263442" y="3573016"/>
            <a:ext cx="820725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4171960" y="4383786"/>
            <a:ext cx="4514840" cy="1925533"/>
          </a:xfrm>
          <a:prstGeom prst="wedgeRoundRectCallout">
            <a:avLst>
              <a:gd name="adj1" fmla="val -18297"/>
              <a:gd name="adj2" fmla="val -6885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1.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選擇「台灣」</a:t>
            </a:r>
            <a:endParaRPr lang="en-US" altLang="zh-TW" sz="30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en-US" altLang="zh-TW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2.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輸入生日</a:t>
            </a:r>
            <a:endParaRPr lang="en-US" altLang="zh-TW" sz="30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en-US" altLang="zh-TW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3.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點選「下一步」</a:t>
            </a:r>
            <a:endParaRPr lang="zh-TW" altLang="en-US" sz="3000" dirty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560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9762" t="12201" r="38975" b="55600"/>
          <a:stretch/>
        </p:blipFill>
        <p:spPr>
          <a:xfrm>
            <a:off x="2483768" y="1700808"/>
            <a:ext cx="4480150" cy="38164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建立個人帳戶</a:t>
            </a:r>
            <a:endParaRPr lang="zh-TW" altLang="en-US" sz="6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467270" y="3789040"/>
            <a:ext cx="998105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937900" y="4365104"/>
            <a:ext cx="1268200" cy="681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457200" y="4455114"/>
            <a:ext cx="2182963" cy="828092"/>
          </a:xfrm>
          <a:prstGeom prst="wedgeRoundRectCallout">
            <a:avLst>
              <a:gd name="adj1" fmla="val 51982"/>
              <a:gd name="adj2" fmla="val -9687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記得要打勾</a:t>
            </a:r>
            <a:endParaRPr lang="zh-TW" altLang="en-US" sz="3000" dirty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4723843" y="5386356"/>
            <a:ext cx="2944501" cy="828092"/>
          </a:xfrm>
          <a:prstGeom prst="wedgeRoundRectCallout">
            <a:avLst>
              <a:gd name="adj1" fmla="val -37778"/>
              <a:gd name="adj2" fmla="val -11895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點選以建立帳號</a:t>
            </a:r>
            <a:endParaRPr lang="zh-TW" altLang="en-US" sz="3000" dirty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6694166" y="1556792"/>
            <a:ext cx="2296320" cy="1152128"/>
          </a:xfrm>
          <a:prstGeom prst="wedgeRoundRectCallout">
            <a:avLst>
              <a:gd name="adj1" fmla="val -67404"/>
              <a:gd name="adj2" fmla="val 9058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帳號及密碼務必要記住</a:t>
            </a:r>
            <a:endParaRPr lang="zh-TW" altLang="en-US" sz="3000" dirty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205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登入</a:t>
            </a:r>
            <a:r>
              <a:rPr lang="en-US" altLang="zh-TW" sz="8000" dirty="0" err="1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Tinkercad</a:t>
            </a:r>
            <a:endParaRPr lang="zh-TW" altLang="en-US" sz="8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85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7875" t="6601" r="1176" b="50000"/>
          <a:stretch/>
        </p:blipFill>
        <p:spPr>
          <a:xfrm>
            <a:off x="219000" y="1196752"/>
            <a:ext cx="8817496" cy="525658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登入 </a:t>
            </a:r>
            <a:r>
              <a:rPr lang="en-US" altLang="zh-TW" dirty="0" err="1" smtClean="0">
                <a:latin typeface="華康超明體" pitchFamily="49" charset="-120"/>
                <a:ea typeface="華康超明體" pitchFamily="49" charset="-120"/>
              </a:rPr>
              <a:t>Tinkercad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7648591" y="1196752"/>
            <a:ext cx="523809" cy="571504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42913" t="31801" r="42912" b="29000"/>
          <a:stretch/>
        </p:blipFill>
        <p:spPr>
          <a:xfrm>
            <a:off x="3059832" y="1596796"/>
            <a:ext cx="3168352" cy="49285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使用「電子郵件」登</a:t>
            </a:r>
            <a:r>
              <a:rPr lang="zh-TW" altLang="en-US" sz="6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入</a:t>
            </a:r>
          </a:p>
        </p:txBody>
      </p:sp>
      <p:sp>
        <p:nvSpPr>
          <p:cNvPr id="5" name="橢圓 4"/>
          <p:cNvSpPr/>
          <p:nvPr/>
        </p:nvSpPr>
        <p:spPr>
          <a:xfrm>
            <a:off x="3129366" y="3429000"/>
            <a:ext cx="309881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00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132</Words>
  <Application>Microsoft Office PowerPoint</Application>
  <PresentationFormat>如螢幕大小 (4:3)</PresentationFormat>
  <Paragraphs>25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華康超明體</vt:lpstr>
      <vt:lpstr>新細明體</vt:lpstr>
      <vt:lpstr>Arial</vt:lpstr>
      <vt:lpstr>Calibri</vt:lpstr>
      <vt:lpstr>Office 佈景主題</vt:lpstr>
      <vt:lpstr>如何申請Tinkercad帳號</vt:lpstr>
      <vt:lpstr>網站首頁</vt:lpstr>
      <vt:lpstr>建立個人帳戶</vt:lpstr>
      <vt:lpstr>使用電子郵件註冊</vt:lpstr>
      <vt:lpstr>建立個人帳戶</vt:lpstr>
      <vt:lpstr>建立個人帳戶</vt:lpstr>
      <vt:lpstr>登入Tinkercad</vt:lpstr>
      <vt:lpstr>登入 Tinkercad</vt:lpstr>
      <vt:lpstr>使用「電子郵件」登入</vt:lpstr>
      <vt:lpstr>Tinkercad 首頁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如何申請Tinkercad帳號</dc:title>
  <dc:creator>ASUS</dc:creator>
  <cp:lastModifiedBy>USER</cp:lastModifiedBy>
  <cp:revision>7</cp:revision>
  <dcterms:created xsi:type="dcterms:W3CDTF">2017-08-22T12:17:33Z</dcterms:created>
  <dcterms:modified xsi:type="dcterms:W3CDTF">2021-02-18T02:38:28Z</dcterms:modified>
</cp:coreProperties>
</file>