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0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A0F03-B896-49F6-8109-1E6AA68963F4}" type="datetimeFigureOut">
              <a:rPr lang="zh-TW" altLang="en-US" smtClean="0"/>
              <a:pPr/>
              <a:t>2021/9/2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F822E-3BEA-47E8-9447-3E798C08BC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圓角矩形 16"/>
          <p:cNvSpPr/>
          <p:nvPr/>
        </p:nvSpPr>
        <p:spPr>
          <a:xfrm>
            <a:off x="285720" y="3929066"/>
            <a:ext cx="6286544" cy="17145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直接在網址列輸入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  <a:p>
            <a:pPr algn="ctr"/>
            <a:r>
              <a:rPr lang="en-US" altLang="zh-TW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http</a:t>
            </a:r>
            <a:r>
              <a:rPr lang="en-US" altLang="zh-TW" sz="300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://</a:t>
            </a:r>
            <a:r>
              <a:rPr lang="en-US" altLang="zh-TW" sz="300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163.30.123.18/ PJETS2/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按確認或搜尋即可進入</a:t>
            </a:r>
            <a:r>
              <a:rPr lang="en-US" altLang="zh-TW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E</a:t>
            </a:r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化教學平台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7000892" y="2214554"/>
            <a:ext cx="1857388" cy="335758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此時會出現一個要求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「認證」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的網頁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  <a:p>
            <a:pPr algn="ctr"/>
            <a:r>
              <a:rPr lang="zh-TW" altLang="en-US" sz="300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，不用管他。</a:t>
            </a:r>
            <a:endParaRPr lang="zh-TW" altLang="en-US" sz="3000" dirty="0"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500034" y="2071678"/>
            <a:ext cx="1643074" cy="17145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開啟</a:t>
            </a:r>
            <a:r>
              <a:rPr lang="en-US" altLang="zh-TW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WIFI</a:t>
            </a:r>
          </a:p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設定</a:t>
            </a:r>
            <a:endParaRPr lang="zh-TW" altLang="en-US" sz="3000" dirty="0"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715436" cy="1714512"/>
          </a:xfrm>
        </p:spPr>
        <p:txBody>
          <a:bodyPr>
            <a:normAutofit/>
          </a:bodyPr>
          <a:lstStyle/>
          <a:p>
            <a:r>
              <a:rPr lang="zh-TW" altLang="en-US" sz="5000" dirty="0" smtClean="0">
                <a:latin typeface="華康超明體" pitchFamily="49" charset="-120"/>
                <a:ea typeface="華康超明體" pitchFamily="49" charset="-120"/>
              </a:rPr>
              <a:t>如何使用自己的手機</a:t>
            </a:r>
            <a:r>
              <a:rPr lang="en-US" altLang="zh-TW" sz="5000" dirty="0" smtClean="0">
                <a:latin typeface="華康超明體" pitchFamily="49" charset="-120"/>
                <a:ea typeface="華康超明體" pitchFamily="49" charset="-120"/>
              </a:rPr>
              <a:t/>
            </a:r>
            <a:br>
              <a:rPr lang="en-US" altLang="zh-TW" sz="5000" dirty="0" smtClean="0">
                <a:latin typeface="華康超明體" pitchFamily="49" charset="-120"/>
                <a:ea typeface="華康超明體" pitchFamily="49" charset="-120"/>
              </a:rPr>
            </a:br>
            <a:r>
              <a:rPr lang="zh-TW" altLang="en-US" sz="5000" dirty="0" smtClean="0">
                <a:latin typeface="華康超明體" pitchFamily="49" charset="-120"/>
                <a:ea typeface="華康超明體" pitchFamily="49" charset="-120"/>
              </a:rPr>
              <a:t>透過學校熱點上</a:t>
            </a:r>
            <a:r>
              <a:rPr lang="en-US" altLang="zh-TW" sz="5000" dirty="0" smtClean="0">
                <a:latin typeface="華康超明體" pitchFamily="49" charset="-120"/>
                <a:ea typeface="華康超明體" pitchFamily="49" charset="-120"/>
              </a:rPr>
              <a:t>E</a:t>
            </a:r>
            <a:r>
              <a:rPr lang="zh-TW" altLang="en-US" sz="5000" dirty="0" smtClean="0">
                <a:latin typeface="華康超明體" pitchFamily="49" charset="-120"/>
                <a:ea typeface="華康超明體" pitchFamily="49" charset="-120"/>
              </a:rPr>
              <a:t>化教學平台</a:t>
            </a:r>
            <a:endParaRPr lang="zh-TW" altLang="en-US" sz="5000" dirty="0"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1" name="圓角矩形 10"/>
          <p:cNvSpPr/>
          <p:nvPr/>
        </p:nvSpPr>
        <p:spPr>
          <a:xfrm>
            <a:off x="2643174" y="2071678"/>
            <a:ext cx="1643074" cy="17145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點選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  <a:p>
            <a:pPr algn="ctr"/>
            <a:r>
              <a:rPr lang="en-US" altLang="zh-TW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PJHS</a:t>
            </a:r>
          </a:p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熱點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4786314" y="2071678"/>
            <a:ext cx="1643074" cy="17145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開啟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  <a:p>
            <a:pPr algn="ctr"/>
            <a:r>
              <a:rPr lang="en-US" altLang="zh-TW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GOOGLE</a:t>
            </a:r>
          </a:p>
          <a:p>
            <a:pPr algn="ctr"/>
            <a:r>
              <a:rPr lang="zh-TW" altLang="en-US" sz="3000" dirty="0" smtClean="0">
                <a:solidFill>
                  <a:srgbClr val="0000FF"/>
                </a:solidFill>
                <a:latin typeface="華康超明體" pitchFamily="49" charset="-120"/>
                <a:ea typeface="華康超明體" pitchFamily="49" charset="-120"/>
              </a:rPr>
              <a:t>瀏覽器</a:t>
            </a:r>
            <a:endParaRPr lang="en-US" altLang="zh-TW" sz="3000" dirty="0" smtClean="0">
              <a:solidFill>
                <a:srgbClr val="0000FF"/>
              </a:solidFill>
              <a:latin typeface="華康超明體" pitchFamily="49" charset="-120"/>
              <a:ea typeface="華康超明體" pitchFamily="49" charset="-120"/>
            </a:endParaRPr>
          </a:p>
        </p:txBody>
      </p:sp>
      <p:sp>
        <p:nvSpPr>
          <p:cNvPr id="13" name="向右箭號 12"/>
          <p:cNvSpPr/>
          <p:nvPr/>
        </p:nvSpPr>
        <p:spPr>
          <a:xfrm>
            <a:off x="2143108" y="2571744"/>
            <a:ext cx="571504" cy="6429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向右箭號 13"/>
          <p:cNvSpPr/>
          <p:nvPr/>
        </p:nvSpPr>
        <p:spPr>
          <a:xfrm>
            <a:off x="4286248" y="2571744"/>
            <a:ext cx="571504" cy="6429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向右箭號 14"/>
          <p:cNvSpPr/>
          <p:nvPr/>
        </p:nvSpPr>
        <p:spPr>
          <a:xfrm>
            <a:off x="6429388" y="2571744"/>
            <a:ext cx="571504" cy="6429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向右箭號 15"/>
          <p:cNvSpPr/>
          <p:nvPr/>
        </p:nvSpPr>
        <p:spPr>
          <a:xfrm rot="10800000">
            <a:off x="6429388" y="4429132"/>
            <a:ext cx="571504" cy="64294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圓角矩形 17"/>
          <p:cNvSpPr/>
          <p:nvPr/>
        </p:nvSpPr>
        <p:spPr>
          <a:xfrm>
            <a:off x="214282" y="5715016"/>
            <a:ext cx="8715436" cy="92869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進到</a:t>
            </a:r>
            <a:r>
              <a:rPr lang="en-US" altLang="zh-TW" sz="30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e</a:t>
            </a:r>
            <a:r>
              <a:rPr lang="zh-TW" altLang="en-US" sz="30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化教學平台後，點選</a:t>
            </a:r>
            <a:r>
              <a:rPr lang="zh-TW" altLang="en-US" sz="30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右上角</a:t>
            </a:r>
            <a:r>
              <a:rPr lang="zh-TW" altLang="en-US" sz="30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的   ，再選擇「</a:t>
            </a:r>
            <a:r>
              <a:rPr lang="zh-TW" altLang="en-US" sz="30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加到主畫面</a:t>
            </a:r>
            <a:r>
              <a:rPr lang="zh-TW" altLang="en-US" sz="30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」，就可以在</a:t>
            </a:r>
            <a:r>
              <a:rPr lang="zh-TW" altLang="en-US" sz="300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主畫面建立「</a:t>
            </a:r>
            <a:r>
              <a:rPr lang="zh-TW" altLang="en-US" sz="3000" dirty="0" smtClean="0">
                <a:solidFill>
                  <a:srgbClr val="FF0000"/>
                </a:solidFill>
                <a:latin typeface="華康超明體" pitchFamily="49" charset="-120"/>
                <a:ea typeface="華康超明體" pitchFamily="49" charset="-120"/>
              </a:rPr>
              <a:t>捷徑</a:t>
            </a:r>
            <a:r>
              <a:rPr lang="zh-TW" altLang="en-US" sz="3000" dirty="0" smtClean="0">
                <a:solidFill>
                  <a:schemeClr val="tx1"/>
                </a:solidFill>
                <a:latin typeface="華康超明體" pitchFamily="49" charset="-120"/>
                <a:ea typeface="華康超明體" pitchFamily="49" charset="-120"/>
              </a:rPr>
              <a:t>」</a:t>
            </a:r>
            <a:endParaRPr lang="en-US" altLang="zh-TW" sz="3000" dirty="0" smtClean="0">
              <a:solidFill>
                <a:schemeClr val="tx1"/>
              </a:solidFill>
              <a:latin typeface="華康超明體" pitchFamily="49" charset="-120"/>
              <a:ea typeface="華康超明體" pitchFamily="49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98071" t="6053" r="1196" b="91193"/>
          <a:stretch>
            <a:fillRect/>
          </a:stretch>
        </p:blipFill>
        <p:spPr bwMode="auto">
          <a:xfrm>
            <a:off x="6643702" y="5754704"/>
            <a:ext cx="218074" cy="46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81</Words>
  <Application>Microsoft Office PowerPoint</Application>
  <PresentationFormat>如螢幕大小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華康超明體</vt:lpstr>
      <vt:lpstr>新細明體</vt:lpstr>
      <vt:lpstr>Arial</vt:lpstr>
      <vt:lpstr>Calibri</vt:lpstr>
      <vt:lpstr>Office 佈景主題</vt:lpstr>
      <vt:lpstr>如何使用自己的手機 透過學校熱點上E化教學平台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如何使用自己的手機 透過學校熱點上E化教學平台</dc:title>
  <dc:creator>ASUS</dc:creator>
  <cp:lastModifiedBy>USER</cp:lastModifiedBy>
  <cp:revision>9</cp:revision>
  <dcterms:created xsi:type="dcterms:W3CDTF">2017-08-28T12:22:24Z</dcterms:created>
  <dcterms:modified xsi:type="dcterms:W3CDTF">2021-09-02T07:13:33Z</dcterms:modified>
</cp:coreProperties>
</file>