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5" r:id="rId8"/>
    <p:sldId id="266" r:id="rId9"/>
    <p:sldId id="267" r:id="rId10"/>
    <p:sldId id="268" r:id="rId11"/>
    <p:sldId id="269" r:id="rId1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05CAE-350B-4398-9D51-AC39E2ED7510}" type="datetimeFigureOut">
              <a:rPr lang="zh-TW" altLang="en-US" smtClean="0"/>
              <a:pPr/>
              <a:t>2020/2/25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98EFB-FC34-49F8-B702-D1A4EF9E50E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05CAE-350B-4398-9D51-AC39E2ED7510}" type="datetimeFigureOut">
              <a:rPr lang="zh-TW" altLang="en-US" smtClean="0"/>
              <a:pPr/>
              <a:t>2020/2/25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98EFB-FC34-49F8-B702-D1A4EF9E50E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05CAE-350B-4398-9D51-AC39E2ED7510}" type="datetimeFigureOut">
              <a:rPr lang="zh-TW" altLang="en-US" smtClean="0"/>
              <a:pPr/>
              <a:t>2020/2/25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98EFB-FC34-49F8-B702-D1A4EF9E50E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05CAE-350B-4398-9D51-AC39E2ED7510}" type="datetimeFigureOut">
              <a:rPr lang="zh-TW" altLang="en-US" smtClean="0"/>
              <a:pPr/>
              <a:t>2020/2/25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98EFB-FC34-49F8-B702-D1A4EF9E50E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05CAE-350B-4398-9D51-AC39E2ED7510}" type="datetimeFigureOut">
              <a:rPr lang="zh-TW" altLang="en-US" smtClean="0"/>
              <a:pPr/>
              <a:t>2020/2/25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98EFB-FC34-49F8-B702-D1A4EF9E50E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05CAE-350B-4398-9D51-AC39E2ED7510}" type="datetimeFigureOut">
              <a:rPr lang="zh-TW" altLang="en-US" smtClean="0"/>
              <a:pPr/>
              <a:t>2020/2/25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98EFB-FC34-49F8-B702-D1A4EF9E50E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05CAE-350B-4398-9D51-AC39E2ED7510}" type="datetimeFigureOut">
              <a:rPr lang="zh-TW" altLang="en-US" smtClean="0"/>
              <a:pPr/>
              <a:t>2020/2/25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98EFB-FC34-49F8-B702-D1A4EF9E50E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05CAE-350B-4398-9D51-AC39E2ED7510}" type="datetimeFigureOut">
              <a:rPr lang="zh-TW" altLang="en-US" smtClean="0"/>
              <a:pPr/>
              <a:t>2020/2/25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98EFB-FC34-49F8-B702-D1A4EF9E50E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05CAE-350B-4398-9D51-AC39E2ED7510}" type="datetimeFigureOut">
              <a:rPr lang="zh-TW" altLang="en-US" smtClean="0"/>
              <a:pPr/>
              <a:t>2020/2/25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98EFB-FC34-49F8-B702-D1A4EF9E50E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05CAE-350B-4398-9D51-AC39E2ED7510}" type="datetimeFigureOut">
              <a:rPr lang="zh-TW" altLang="en-US" smtClean="0"/>
              <a:pPr/>
              <a:t>2020/2/25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98EFB-FC34-49F8-B702-D1A4EF9E50E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05CAE-350B-4398-9D51-AC39E2ED7510}" type="datetimeFigureOut">
              <a:rPr lang="zh-TW" altLang="en-US" smtClean="0"/>
              <a:pPr/>
              <a:t>2020/2/25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98EFB-FC34-49F8-B702-D1A4EF9E50E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505CAE-350B-4398-9D51-AC39E2ED7510}" type="datetimeFigureOut">
              <a:rPr lang="zh-TW" altLang="en-US" smtClean="0"/>
              <a:pPr/>
              <a:t>2020/2/25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598EFB-FC34-49F8-B702-D1A4EF9E50E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785795"/>
            <a:ext cx="7772400" cy="2814656"/>
          </a:xfrm>
        </p:spPr>
        <p:txBody>
          <a:bodyPr>
            <a:normAutofit/>
          </a:bodyPr>
          <a:lstStyle/>
          <a:p>
            <a:r>
              <a:rPr lang="zh-TW" altLang="en-US" sz="8000" dirty="0" smtClean="0">
                <a:latin typeface="華康超明體" pitchFamily="49" charset="-120"/>
                <a:ea typeface="華康超明體" pitchFamily="49" charset="-120"/>
              </a:rPr>
              <a:t>平板操作說明</a:t>
            </a:r>
            <a:r>
              <a:rPr lang="en-US" altLang="zh-TW" sz="8000" dirty="0" smtClean="0">
                <a:latin typeface="華康超明體" pitchFamily="49" charset="-120"/>
                <a:ea typeface="華康超明體" pitchFamily="49" charset="-120"/>
              </a:rPr>
              <a:t/>
            </a:r>
            <a:br>
              <a:rPr lang="en-US" altLang="zh-TW" sz="8000" dirty="0" smtClean="0">
                <a:latin typeface="華康超明體" pitchFamily="49" charset="-120"/>
                <a:ea typeface="華康超明體" pitchFamily="49" charset="-120"/>
              </a:rPr>
            </a:br>
            <a:r>
              <a:rPr lang="en-US" altLang="zh-TW" sz="8000" dirty="0" smtClean="0">
                <a:latin typeface="華康超明體" pitchFamily="49" charset="-120"/>
                <a:ea typeface="華康超明體" pitchFamily="49" charset="-120"/>
              </a:rPr>
              <a:t>E</a:t>
            </a:r>
            <a:r>
              <a:rPr lang="zh-TW" altLang="en-US" sz="8000" dirty="0" smtClean="0">
                <a:latin typeface="華康超明體" pitchFamily="49" charset="-120"/>
                <a:ea typeface="華康超明體" pitchFamily="49" charset="-120"/>
              </a:rPr>
              <a:t>化教學系統</a:t>
            </a:r>
            <a:r>
              <a:rPr lang="en-US" altLang="zh-TW" sz="8000" dirty="0" smtClean="0">
                <a:latin typeface="華康超明體" pitchFamily="49" charset="-120"/>
                <a:ea typeface="華康超明體" pitchFamily="49" charset="-120"/>
              </a:rPr>
              <a:t>2.0</a:t>
            </a:r>
            <a:endParaRPr lang="zh-TW" altLang="en-US" sz="8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4429132"/>
            <a:ext cx="6400800" cy="1209668"/>
          </a:xfrm>
        </p:spPr>
        <p:txBody>
          <a:bodyPr>
            <a:noAutofit/>
          </a:bodyPr>
          <a:lstStyle/>
          <a:p>
            <a:r>
              <a:rPr lang="zh-TW" altLang="en-US" sz="5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編製者：陳培文</a:t>
            </a:r>
            <a:endParaRPr lang="en-US" altLang="zh-TW" sz="50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5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105.9.5</a:t>
            </a:r>
            <a:endParaRPr lang="zh-TW" altLang="en-US" sz="50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華康超明體" pitchFamily="49" charset="-120"/>
                <a:ea typeface="華康超明體" pitchFamily="49" charset="-120"/>
              </a:rPr>
              <a:t>IRS</a:t>
            </a:r>
            <a:r>
              <a:rPr lang="zh-TW" altLang="en-US" dirty="0" smtClean="0">
                <a:latin typeface="華康超明體" pitchFamily="49" charset="-120"/>
                <a:ea typeface="華康超明體" pitchFamily="49" charset="-120"/>
              </a:rPr>
              <a:t>考試畫面</a:t>
            </a:r>
            <a:endParaRPr lang="zh-TW" altLang="en-US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4" y="1712546"/>
            <a:ext cx="8643966" cy="4645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橢圓 4"/>
          <p:cNvSpPr/>
          <p:nvPr/>
        </p:nvSpPr>
        <p:spPr>
          <a:xfrm>
            <a:off x="4572000" y="1714488"/>
            <a:ext cx="1357322" cy="64294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>
                <a:latin typeface="華康超明體" pitchFamily="49" charset="-120"/>
                <a:ea typeface="華康超明體" pitchFamily="49" charset="-120"/>
              </a:rPr>
              <a:t>按住電源開關，出現關機畫面時，繼續按住約</a:t>
            </a:r>
            <a:r>
              <a:rPr lang="en-US" altLang="zh-TW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10</a:t>
            </a:r>
            <a:r>
              <a:rPr lang="zh-TW" altLang="en-US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秒鐘</a:t>
            </a:r>
            <a:r>
              <a:rPr lang="zh-TW" altLang="en-US" dirty="0" smtClean="0">
                <a:latin typeface="華康超明體" pitchFamily="49" charset="-120"/>
                <a:ea typeface="華康超明體" pitchFamily="49" charset="-120"/>
              </a:rPr>
              <a:t>就會關機。</a:t>
            </a:r>
            <a:endParaRPr lang="zh-TW" altLang="en-US" dirty="0"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4" name="內容版面配置區 3" descr="DSC0083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53257" y="1600200"/>
            <a:ext cx="8037486" cy="4525963"/>
          </a:xfrm>
        </p:spPr>
      </p:pic>
      <p:sp>
        <p:nvSpPr>
          <p:cNvPr id="6" name="橢圓 5"/>
          <p:cNvSpPr/>
          <p:nvPr/>
        </p:nvSpPr>
        <p:spPr>
          <a:xfrm>
            <a:off x="3428992" y="5286388"/>
            <a:ext cx="1357322" cy="64294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8000" dirty="0" smtClean="0">
                <a:latin typeface="華康超明體" pitchFamily="49" charset="-120"/>
                <a:ea typeface="華康超明體" pitchFamily="49" charset="-120"/>
              </a:rPr>
              <a:t>開機</a:t>
            </a:r>
            <a:endParaRPr lang="zh-TW" altLang="en-US" sz="8000" dirty="0"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4" name="內容版面配置區 3" descr="DSC0082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53257" y="1600200"/>
            <a:ext cx="8037486" cy="4525963"/>
          </a:xfrm>
        </p:spPr>
      </p:pic>
      <p:sp>
        <p:nvSpPr>
          <p:cNvPr id="5" name="橢圓 4"/>
          <p:cNvSpPr/>
          <p:nvPr/>
        </p:nvSpPr>
        <p:spPr>
          <a:xfrm>
            <a:off x="2357422" y="3286124"/>
            <a:ext cx="1785950" cy="178595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>
                <a:latin typeface="華康超明體" pitchFamily="49" charset="-120"/>
                <a:ea typeface="華康超明體" pitchFamily="49" charset="-120"/>
              </a:rPr>
              <a:t>按住電源開關約</a:t>
            </a:r>
            <a:r>
              <a:rPr lang="en-US" altLang="zh-TW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5</a:t>
            </a:r>
            <a:r>
              <a:rPr lang="zh-TW" altLang="en-US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秒鐘</a:t>
            </a:r>
            <a:r>
              <a:rPr lang="zh-TW" altLang="en-US" dirty="0" smtClean="0">
                <a:latin typeface="華康超明體" pitchFamily="49" charset="-120"/>
                <a:ea typeface="華康超明體" pitchFamily="49" charset="-120"/>
              </a:rPr>
              <a:t>即可開機</a:t>
            </a:r>
            <a:endParaRPr lang="zh-TW" altLang="en-US" dirty="0"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4" name="內容版面配置區 3" descr="DSC0082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53257" y="1600200"/>
            <a:ext cx="8037486" cy="4525963"/>
          </a:xfrm>
        </p:spPr>
      </p:pic>
      <p:sp>
        <p:nvSpPr>
          <p:cNvPr id="5" name="橢圓 4"/>
          <p:cNvSpPr/>
          <p:nvPr/>
        </p:nvSpPr>
        <p:spPr>
          <a:xfrm>
            <a:off x="2357422" y="3286124"/>
            <a:ext cx="1785950" cy="178595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8000" dirty="0" smtClean="0">
                <a:latin typeface="華康超明體" pitchFamily="49" charset="-120"/>
                <a:ea typeface="華康超明體" pitchFamily="49" charset="-120"/>
              </a:rPr>
              <a:t>開機畫面</a:t>
            </a:r>
            <a:endParaRPr lang="zh-TW" altLang="en-US" sz="8000" dirty="0"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4" name="內容版面配置區 3" descr="DSC0082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53257" y="1571612"/>
            <a:ext cx="8037486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74" t="19724" r="42833" b="21409"/>
          <a:stretch/>
        </p:blipFill>
        <p:spPr>
          <a:xfrm rot="16200000">
            <a:off x="2132766" y="645295"/>
            <a:ext cx="4985094" cy="7094172"/>
          </a:xfr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>
                <a:latin typeface="華康超明體" pitchFamily="49" charset="-120"/>
                <a:ea typeface="華康超明體" pitchFamily="49" charset="-120"/>
              </a:rPr>
              <a:t>點選「</a:t>
            </a:r>
            <a:r>
              <a:rPr lang="en-US" altLang="zh-TW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E</a:t>
            </a:r>
            <a:r>
              <a:rPr lang="zh-TW" altLang="en-US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化教學系統</a:t>
            </a:r>
            <a:r>
              <a:rPr lang="en-US" altLang="zh-TW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V2.0</a:t>
            </a:r>
            <a:r>
              <a:rPr lang="zh-TW" altLang="en-US" dirty="0" smtClean="0">
                <a:latin typeface="華康超明體" pitchFamily="49" charset="-120"/>
                <a:ea typeface="華康超明體" pitchFamily="49" charset="-120"/>
              </a:rPr>
              <a:t>」</a:t>
            </a:r>
            <a:endParaRPr lang="zh-TW" altLang="en-US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5" name="橢圓 4"/>
          <p:cNvSpPr/>
          <p:nvPr/>
        </p:nvSpPr>
        <p:spPr>
          <a:xfrm>
            <a:off x="2123728" y="3573016"/>
            <a:ext cx="1785950" cy="178595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>
                <a:latin typeface="華康超明體" pitchFamily="49" charset="-120"/>
                <a:ea typeface="華康超明體" pitchFamily="49" charset="-120"/>
              </a:rPr>
              <a:t>輸入「</a:t>
            </a:r>
            <a:r>
              <a:rPr lang="zh-TW" altLang="en-US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學號</a:t>
            </a:r>
            <a:r>
              <a:rPr lang="zh-TW" altLang="en-US" dirty="0" smtClean="0">
                <a:latin typeface="華康超明體" pitchFamily="49" charset="-120"/>
                <a:ea typeface="華康超明體" pitchFamily="49" charset="-120"/>
              </a:rPr>
              <a:t>」「</a:t>
            </a:r>
            <a:r>
              <a:rPr lang="zh-TW" altLang="en-US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身分證字號</a:t>
            </a:r>
            <a:r>
              <a:rPr lang="zh-TW" altLang="en-US" dirty="0" smtClean="0">
                <a:latin typeface="華康超明體" pitchFamily="49" charset="-120"/>
                <a:ea typeface="華康超明體" pitchFamily="49" charset="-120"/>
              </a:rPr>
              <a:t>」及「</a:t>
            </a:r>
            <a:r>
              <a:rPr lang="zh-TW" altLang="en-US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驗證碼</a:t>
            </a:r>
            <a:r>
              <a:rPr lang="zh-TW" altLang="en-US" dirty="0" smtClean="0">
                <a:latin typeface="華康超明體" pitchFamily="49" charset="-120"/>
                <a:ea typeface="華康超明體" pitchFamily="49" charset="-120"/>
              </a:rPr>
              <a:t>」再按「</a:t>
            </a:r>
            <a:r>
              <a:rPr lang="zh-TW" altLang="en-US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登入</a:t>
            </a:r>
            <a:r>
              <a:rPr lang="zh-TW" altLang="en-US" dirty="0" smtClean="0">
                <a:latin typeface="華康超明體" pitchFamily="49" charset="-120"/>
                <a:ea typeface="華康超明體" pitchFamily="49" charset="-120"/>
              </a:rPr>
              <a:t>」</a:t>
            </a:r>
            <a:endParaRPr lang="zh-TW" altLang="en-US" dirty="0"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4" name="內容版面配置區 3" descr="DSC0083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53257" y="1600200"/>
            <a:ext cx="8037486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>
                <a:latin typeface="華康超明體" pitchFamily="49" charset="-120"/>
                <a:ea typeface="華康超明體" pitchFamily="49" charset="-120"/>
              </a:rPr>
              <a:t>選擇當週課程單元的「</a:t>
            </a:r>
            <a:r>
              <a:rPr lang="zh-TW" altLang="en-US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課程內容</a:t>
            </a:r>
            <a:r>
              <a:rPr lang="zh-TW" altLang="en-US" dirty="0" smtClean="0">
                <a:latin typeface="華康超明體" pitchFamily="49" charset="-120"/>
                <a:ea typeface="華康超明體" pitchFamily="49" charset="-120"/>
              </a:rPr>
              <a:t>」</a:t>
            </a:r>
            <a:endParaRPr lang="zh-TW" altLang="en-US" dirty="0"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4" name="內容版面配置區 3" descr="DSC0083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53257" y="1600200"/>
            <a:ext cx="8037486" cy="4525963"/>
          </a:xfrm>
        </p:spPr>
      </p:pic>
      <p:sp>
        <p:nvSpPr>
          <p:cNvPr id="5" name="橢圓 4"/>
          <p:cNvSpPr/>
          <p:nvPr/>
        </p:nvSpPr>
        <p:spPr>
          <a:xfrm>
            <a:off x="1357290" y="2857496"/>
            <a:ext cx="1357322" cy="64294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橢圓 5"/>
          <p:cNvSpPr/>
          <p:nvPr/>
        </p:nvSpPr>
        <p:spPr>
          <a:xfrm>
            <a:off x="6715140" y="2786058"/>
            <a:ext cx="1357322" cy="64294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000" dirty="0" smtClean="0">
                <a:latin typeface="華康超明體" pitchFamily="49" charset="-120"/>
                <a:ea typeface="華康超明體" pitchFamily="49" charset="-120"/>
              </a:rPr>
              <a:t>選擇考試的題目</a:t>
            </a:r>
            <a:endParaRPr lang="zh-TW" altLang="en-US" sz="5000" dirty="0"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4" name="內容版面配置區 3" descr="DSC0083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53257" y="1600200"/>
            <a:ext cx="8037486" cy="4525963"/>
          </a:xfrm>
        </p:spPr>
      </p:pic>
      <p:pic>
        <p:nvPicPr>
          <p:cNvPr id="5" name="內容版面配置區 3" descr="DSC00836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3000364" y="3500438"/>
            <a:ext cx="500066" cy="357190"/>
          </a:xfrm>
          <a:prstGeom prst="rect">
            <a:avLst/>
          </a:prstGeom>
        </p:spPr>
      </p:pic>
      <p:pic>
        <p:nvPicPr>
          <p:cNvPr id="6" name="內容版面配置區 3" descr="DSC00836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3500430" y="3500438"/>
            <a:ext cx="785818" cy="347666"/>
          </a:xfrm>
          <a:prstGeom prst="rect">
            <a:avLst/>
          </a:prstGeom>
        </p:spPr>
      </p:pic>
      <p:pic>
        <p:nvPicPr>
          <p:cNvPr id="7" name="內容版面配置區 3" descr="DSC00836.JPG"/>
          <p:cNvPicPr>
            <a:picLocks noChangeAspect="1"/>
          </p:cNvPicPr>
          <p:nvPr/>
        </p:nvPicPr>
        <p:blipFill>
          <a:blip r:embed="rId5" cstate="print"/>
          <a:srcRect r="-4869"/>
          <a:stretch>
            <a:fillRect/>
          </a:stretch>
        </p:blipFill>
        <p:spPr>
          <a:xfrm>
            <a:off x="4214810" y="3571876"/>
            <a:ext cx="2071702" cy="357190"/>
          </a:xfrm>
          <a:prstGeom prst="rect">
            <a:avLst/>
          </a:prstGeom>
        </p:spPr>
      </p:pic>
      <p:pic>
        <p:nvPicPr>
          <p:cNvPr id="8" name="內容版面配置區 3" descr="DSC00836.JPG"/>
          <p:cNvPicPr>
            <a:picLocks noChangeAspect="1"/>
          </p:cNvPicPr>
          <p:nvPr/>
        </p:nvPicPr>
        <p:blipFill>
          <a:blip r:embed="rId5" cstate="print"/>
          <a:srcRect r="-4869"/>
          <a:stretch>
            <a:fillRect/>
          </a:stretch>
        </p:blipFill>
        <p:spPr>
          <a:xfrm>
            <a:off x="4786314" y="3571876"/>
            <a:ext cx="2071702" cy="3571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5000" dirty="0" smtClean="0">
                <a:latin typeface="華康超明體" pitchFamily="49" charset="-120"/>
                <a:ea typeface="華康超明體" pitchFamily="49" charset="-120"/>
              </a:rPr>
              <a:t>IRS</a:t>
            </a:r>
            <a:r>
              <a:rPr lang="zh-TW" altLang="en-US" sz="5000" dirty="0" smtClean="0">
                <a:latin typeface="華康超明體" pitchFamily="49" charset="-120"/>
                <a:ea typeface="華康超明體" pitchFamily="49" charset="-120"/>
              </a:rPr>
              <a:t>開始畫面</a:t>
            </a:r>
            <a:endParaRPr lang="zh-TW" altLang="en-US" sz="5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90" y="1643050"/>
            <a:ext cx="8429652" cy="4503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339</TotalTime>
  <Words>86</Words>
  <Application>Microsoft Office PowerPoint</Application>
  <PresentationFormat>如螢幕大小 (4:3)</PresentationFormat>
  <Paragraphs>13</Paragraphs>
  <Slides>11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6" baseType="lpstr">
      <vt:lpstr>華康超明體</vt:lpstr>
      <vt:lpstr>新細明體</vt:lpstr>
      <vt:lpstr>Arial</vt:lpstr>
      <vt:lpstr>Calibri</vt:lpstr>
      <vt:lpstr>Office 佈景主題</vt:lpstr>
      <vt:lpstr>平板操作說明 E化教學系統2.0</vt:lpstr>
      <vt:lpstr>開機</vt:lpstr>
      <vt:lpstr>按住電源開關約5秒鐘即可開機</vt:lpstr>
      <vt:lpstr>開機畫面</vt:lpstr>
      <vt:lpstr>點選「E化教學系統V2.0」</vt:lpstr>
      <vt:lpstr>輸入「學號」「身分證字號」及「驗證碼」再按「登入」</vt:lpstr>
      <vt:lpstr>選擇當週課程單元的「課程內容」</vt:lpstr>
      <vt:lpstr>選擇考試的題目</vt:lpstr>
      <vt:lpstr>IRS開始畫面</vt:lpstr>
      <vt:lpstr>IRS考試畫面</vt:lpstr>
      <vt:lpstr>按住電源開關，出現關機畫面時，繼續按住約10秒鐘就會關機。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平板操作說明 E化教學系統2.0</dc:title>
  <dc:creator>USER</dc:creator>
  <cp:lastModifiedBy>USER</cp:lastModifiedBy>
  <cp:revision>10</cp:revision>
  <dcterms:created xsi:type="dcterms:W3CDTF">2016-09-05T04:03:47Z</dcterms:created>
  <dcterms:modified xsi:type="dcterms:W3CDTF">2020-02-25T01:24:33Z</dcterms:modified>
</cp:coreProperties>
</file>