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5" r:id="rId9"/>
    <p:sldId id="268" r:id="rId10"/>
    <p:sldId id="269" r:id="rId11"/>
    <p:sldId id="266" r:id="rId12"/>
    <p:sldId id="270" r:id="rId13"/>
    <p:sldId id="267" r:id="rId14"/>
    <p:sldId id="271" r:id="rId15"/>
    <p:sldId id="27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797F7-B194-4157-88E1-C186D8C9AE27}" type="datetimeFigureOut">
              <a:rPr lang="zh-TW" altLang="en-US" smtClean="0"/>
              <a:t>2017/7/3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3CCE-72F9-4CB6-B17F-8C24A5A40B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714775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用</a:t>
            </a:r>
            <a:r>
              <a:rPr lang="en-US" altLang="zh-TW" sz="8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8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組合底版模型</a:t>
            </a:r>
            <a:r>
              <a:rPr lang="en-US" altLang="zh-TW" sz="800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800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8000" smtClean="0">
                <a:latin typeface="華康超明體" pitchFamily="49" charset="-120"/>
                <a:ea typeface="華康超明體" pitchFamily="49" charset="-120"/>
              </a:rPr>
              <a:t>與</a:t>
            </a:r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圖案模型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462482"/>
            <a:ext cx="6400800" cy="1752600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將模型居中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1250" t="26389" r="31250" b="31944"/>
          <a:stretch>
            <a:fillRect/>
          </a:stretch>
        </p:blipFill>
        <p:spPr bwMode="auto">
          <a:xfrm>
            <a:off x="1071538" y="1714488"/>
            <a:ext cx="70866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20833" r="33594" b="34722"/>
          <a:stretch>
            <a:fillRect/>
          </a:stretch>
        </p:blipFill>
        <p:spPr bwMode="auto">
          <a:xfrm>
            <a:off x="142844" y="1928802"/>
            <a:ext cx="872878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調整圖案模型大小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928662" y="5072074"/>
            <a:ext cx="4071966" cy="1714512"/>
          </a:xfrm>
          <a:prstGeom prst="wedgeRoundRectCallout">
            <a:avLst>
              <a:gd name="adj1" fmla="val -30808"/>
              <a:gd name="adj2" fmla="val -9838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將「保持比例」的勾勾取消。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1285852" y="2928934"/>
            <a:ext cx="1428760" cy="857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428728" y="3857628"/>
            <a:ext cx="135732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3214678" y="1571612"/>
            <a:ext cx="5715040" cy="3429024"/>
          </a:xfrm>
          <a:prstGeom prst="wedgeRoundRectCallout">
            <a:avLst>
              <a:gd name="adj1" fmla="val -62401"/>
              <a:gd name="adj2" fmla="val 554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利用Ｘ與Ｙ的右邊箭頭慢慢調整圖案模型大小，可以完全在底板內即可，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注意Ｚ要保持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1.50mm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不能改變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調整圖案模型大小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22222" r="29687" b="16666"/>
          <a:stretch>
            <a:fillRect/>
          </a:stretch>
        </p:blipFill>
        <p:spPr bwMode="auto">
          <a:xfrm>
            <a:off x="428596" y="1928802"/>
            <a:ext cx="847510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圓角矩形圖說文字 11"/>
          <p:cNvSpPr/>
          <p:nvPr/>
        </p:nvSpPr>
        <p:spPr>
          <a:xfrm>
            <a:off x="857224" y="3643314"/>
            <a:ext cx="3071834" cy="3071834"/>
          </a:xfrm>
          <a:prstGeom prst="wedgeRoundRectCallout">
            <a:avLst>
              <a:gd name="adj1" fmla="val -40676"/>
              <a:gd name="adj2" fmla="val -6321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配合移動來調整更好，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注意Ｚ要保持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1.50mm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不能改變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27778" r="31250" b="16666"/>
          <a:stretch>
            <a:fillRect/>
          </a:stretch>
        </p:blipFill>
        <p:spPr bwMode="auto">
          <a:xfrm>
            <a:off x="214282" y="2143116"/>
            <a:ext cx="880111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設定列印噴嘴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2214546" y="5000636"/>
            <a:ext cx="4071966" cy="1714512"/>
          </a:xfrm>
          <a:prstGeom prst="wedgeRoundRectCallout">
            <a:avLst>
              <a:gd name="adj1" fmla="val -78070"/>
              <a:gd name="adj2" fmla="val -846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點選模型後，再點選噴嘴可設定。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142844" y="5357826"/>
            <a:ext cx="1214446" cy="857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285852" y="3786190"/>
            <a:ext cx="2786082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3500430" y="1571612"/>
            <a:ext cx="4286280" cy="1928826"/>
          </a:xfrm>
          <a:prstGeom prst="wedgeRoundRectCallout">
            <a:avLst>
              <a:gd name="adj1" fmla="val -42598"/>
              <a:gd name="adj2" fmla="val 8145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依照</a:t>
            </a:r>
            <a:r>
              <a:rPr lang="en-US" altLang="zh-TW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列印機的左右噴嘴材料顏色來決定。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設定列印噴嘴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9687" t="29167" r="31250" b="16666"/>
          <a:stretch>
            <a:fillRect/>
          </a:stretch>
        </p:blipFill>
        <p:spPr bwMode="auto">
          <a:xfrm>
            <a:off x="1474398" y="1571612"/>
            <a:ext cx="2500330" cy="195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文字方塊 11"/>
          <p:cNvSpPr txBox="1"/>
          <p:nvPr/>
        </p:nvSpPr>
        <p:spPr>
          <a:xfrm>
            <a:off x="902894" y="3643314"/>
            <a:ext cx="34547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上右下右</a:t>
            </a:r>
            <a:r>
              <a:rPr lang="en-US" altLang="zh-TW" sz="3000" dirty="0" smtClean="0"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單色作品</a:t>
            </a:r>
            <a:endParaRPr lang="zh-TW" altLang="en-US" sz="3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689108" y="3643314"/>
            <a:ext cx="34547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上左下左</a:t>
            </a:r>
            <a:r>
              <a:rPr lang="en-US" altLang="zh-TW" sz="3000" dirty="0" smtClean="0"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單色作品</a:t>
            </a:r>
            <a:endParaRPr lang="zh-TW" altLang="en-US" sz="3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02894" y="6143644"/>
            <a:ext cx="34547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上右下左</a:t>
            </a:r>
            <a:r>
              <a:rPr lang="en-US" altLang="zh-TW" sz="3000" dirty="0" smtClean="0"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雙色作品</a:t>
            </a:r>
            <a:endParaRPr lang="zh-TW" altLang="en-US" sz="3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689108" y="6143644"/>
            <a:ext cx="34547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上左下右</a:t>
            </a:r>
            <a:r>
              <a:rPr lang="en-US" altLang="zh-TW" sz="3000" dirty="0" smtClean="0">
                <a:latin typeface="華康超明體" pitchFamily="49" charset="-120"/>
                <a:ea typeface="華康超明體" pitchFamily="49" charset="-120"/>
              </a:rPr>
              <a:t>-</a:t>
            </a:r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雙色作品</a:t>
            </a:r>
            <a:endParaRPr lang="zh-TW" altLang="en-US" sz="3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29687" t="29167" r="30469" b="16666"/>
          <a:stretch>
            <a:fillRect/>
          </a:stretch>
        </p:blipFill>
        <p:spPr bwMode="auto">
          <a:xfrm>
            <a:off x="5209373" y="1571612"/>
            <a:ext cx="2551569" cy="19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 l="29687" t="30555" r="31250" b="16667"/>
          <a:stretch>
            <a:fillRect/>
          </a:stretch>
        </p:blipFill>
        <p:spPr bwMode="auto">
          <a:xfrm>
            <a:off x="1474398" y="4214818"/>
            <a:ext cx="2567368" cy="19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 l="29687" t="29167" r="30469" b="16666"/>
          <a:stretch>
            <a:fillRect/>
          </a:stretch>
        </p:blipFill>
        <p:spPr bwMode="auto">
          <a:xfrm>
            <a:off x="5209373" y="4214818"/>
            <a:ext cx="2551569" cy="19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5468" t="61111" r="81680" b="29167"/>
          <a:stretch>
            <a:fillRect/>
          </a:stretch>
        </p:blipFill>
        <p:spPr bwMode="auto">
          <a:xfrm>
            <a:off x="5357818" y="1500174"/>
            <a:ext cx="335758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存檔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8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571612"/>
            <a:ext cx="1656063" cy="1071570"/>
          </a:xfrm>
        </p:spPr>
      </p:pic>
      <p:pic>
        <p:nvPicPr>
          <p:cNvPr id="6" name="圖片 5" descr="DSC008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14546" y="1571612"/>
            <a:ext cx="2720139" cy="1285884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214282" y="2928934"/>
            <a:ext cx="8786874" cy="3714776"/>
          </a:xfrm>
          <a:prstGeom prst="wedgeRoundRectCallout">
            <a:avLst>
              <a:gd name="adj1" fmla="val 33393"/>
              <a:gd name="adj2" fmla="val -7343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點選左上角的「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文件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」功能。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另存為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...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」功能。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在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「檔案名稱」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中，輸入自己喜歡的檔名，但是一定要記得加上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.STL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的副檔名才行喔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存檔後的模型就會變成「一整個」囉。</a:t>
            </a:r>
            <a:endParaRPr lang="zh-TW" altLang="en-US" sz="4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1643042" y="1214422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4714876" y="1214422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858016" y="1500174"/>
            <a:ext cx="1714512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準備工作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請準備一個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造型模型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STL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檔，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如：手繪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模型，網路圖案模型或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文字模型。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請準備一個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底版模型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STL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檔。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載入底板模型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944" r="35156" b="18055"/>
          <a:stretch>
            <a:fillRect/>
          </a:stretch>
        </p:blipFill>
        <p:spPr bwMode="auto">
          <a:xfrm>
            <a:off x="571472" y="1531152"/>
            <a:ext cx="7858148" cy="511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圓角矩形圖說文字 5"/>
          <p:cNvSpPr/>
          <p:nvPr/>
        </p:nvSpPr>
        <p:spPr>
          <a:xfrm>
            <a:off x="2000232" y="4817300"/>
            <a:ext cx="4071966" cy="1714512"/>
          </a:xfrm>
          <a:prstGeom prst="wedgeRoundRectCallout">
            <a:avLst>
              <a:gd name="adj1" fmla="val 62932"/>
              <a:gd name="adj2" fmla="val -5063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底版模型必須放在平台底板上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143636" y="4460110"/>
            <a:ext cx="1143008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t="23611" r="69531" b="25000"/>
          <a:stretch>
            <a:fillRect/>
          </a:stretch>
        </p:blipFill>
        <p:spPr bwMode="auto">
          <a:xfrm>
            <a:off x="4643437" y="1500174"/>
            <a:ext cx="429202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確認底版模型位置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359" t="31522" r="92392" b="58333"/>
          <a:stretch>
            <a:fillRect/>
          </a:stretch>
        </p:blipFill>
        <p:spPr bwMode="auto">
          <a:xfrm>
            <a:off x="285720" y="1571612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9687" t="38889" r="49219" b="31944"/>
          <a:stretch>
            <a:fillRect/>
          </a:stretch>
        </p:blipFill>
        <p:spPr bwMode="auto">
          <a:xfrm>
            <a:off x="2357422" y="1571612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圓角矩形圖說文字 7"/>
          <p:cNvSpPr/>
          <p:nvPr/>
        </p:nvSpPr>
        <p:spPr>
          <a:xfrm>
            <a:off x="214282" y="3214686"/>
            <a:ext cx="4357718" cy="3500462"/>
          </a:xfrm>
          <a:prstGeom prst="wedgeRoundRectCallout">
            <a:avLst>
              <a:gd name="adj1" fmla="val 80175"/>
              <a:gd name="adj2" fmla="val 863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點選模型。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移動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功能。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點選「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放到底板上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」，讓模型平貼在底板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上</a:t>
            </a:r>
            <a:r>
              <a:rPr lang="zh-TW" altLang="en-US" sz="4000" dirty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或將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Z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改為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0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亦可。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1714480" y="2571744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643570" y="4429132"/>
            <a:ext cx="214314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3929058" y="2571744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500694" y="2714620"/>
            <a:ext cx="2143140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2222" r="50781" b="22222"/>
          <a:stretch>
            <a:fillRect/>
          </a:stretch>
        </p:blipFill>
        <p:spPr bwMode="auto">
          <a:xfrm>
            <a:off x="571472" y="1500174"/>
            <a:ext cx="7786742" cy="49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確認底板大小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2071670" y="4500570"/>
            <a:ext cx="4071966" cy="1714512"/>
          </a:xfrm>
          <a:prstGeom prst="wedgeRoundRectCallout">
            <a:avLst>
              <a:gd name="adj1" fmla="val -21147"/>
              <a:gd name="adj2" fmla="val -6924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將「保持比例」打勾。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000232" y="2714620"/>
            <a:ext cx="1428760" cy="857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143108" y="3786190"/>
            <a:ext cx="135732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4143372" y="1571612"/>
            <a:ext cx="4071966" cy="1857388"/>
          </a:xfrm>
          <a:prstGeom prst="wedgeRoundRectCallout">
            <a:avLst>
              <a:gd name="adj1" fmla="val -71542"/>
              <a:gd name="adj2" fmla="val 4424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</a:t>
            </a:r>
            <a:r>
              <a:rPr lang="en-US" altLang="zh-TW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X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與</a:t>
            </a:r>
            <a:r>
              <a:rPr lang="en-US" altLang="zh-TW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Y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取其最大值者改為</a:t>
            </a:r>
            <a:r>
              <a:rPr lang="en-US" altLang="zh-TW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50mm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 ，按</a:t>
            </a:r>
            <a:r>
              <a:rPr lang="en-US" altLang="zh-TW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Enter 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62" t="22222" r="39844" b="20833"/>
          <a:stretch>
            <a:fillRect/>
          </a:stretch>
        </p:blipFill>
        <p:spPr bwMode="auto">
          <a:xfrm>
            <a:off x="285720" y="1714488"/>
            <a:ext cx="84941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確認底板</a:t>
            </a:r>
            <a:r>
              <a:rPr lang="zh-TW" altLang="en-US" sz="8000" dirty="0">
                <a:latin typeface="華康超明體" pitchFamily="49" charset="-120"/>
                <a:ea typeface="華康超明體" pitchFamily="49" charset="-120"/>
              </a:rPr>
              <a:t>厚度</a:t>
            </a:r>
          </a:p>
        </p:txBody>
      </p:sp>
      <p:sp>
        <p:nvSpPr>
          <p:cNvPr id="8" name="圓角矩形圖說文字 7"/>
          <p:cNvSpPr/>
          <p:nvPr/>
        </p:nvSpPr>
        <p:spPr>
          <a:xfrm>
            <a:off x="1357290" y="4643446"/>
            <a:ext cx="4071966" cy="1714512"/>
          </a:xfrm>
          <a:prstGeom prst="wedgeRoundRectCallout">
            <a:avLst>
              <a:gd name="adj1" fmla="val -37858"/>
              <a:gd name="adj2" fmla="val -8288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將「保持比例」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的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勾勾取消。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1357290" y="3429000"/>
            <a:ext cx="142876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00166" y="3786190"/>
            <a:ext cx="135732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3500430" y="1571612"/>
            <a:ext cx="4286280" cy="1285884"/>
          </a:xfrm>
          <a:prstGeom prst="wedgeRoundRectCallout">
            <a:avLst>
              <a:gd name="adj1" fmla="val -76830"/>
              <a:gd name="adj2" fmla="val 11177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</a:t>
            </a:r>
            <a:r>
              <a:rPr lang="en-US" altLang="zh-TW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Z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改為</a:t>
            </a:r>
            <a:r>
              <a:rPr lang="en-US" altLang="zh-TW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1.50mm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，按</a:t>
            </a:r>
            <a:r>
              <a:rPr lang="en-US" altLang="zh-TW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Enter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38281" b="19444"/>
          <a:stretch>
            <a:fillRect/>
          </a:stretch>
        </p:blipFill>
        <p:spPr bwMode="auto">
          <a:xfrm>
            <a:off x="1000100" y="1470326"/>
            <a:ext cx="7143800" cy="524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載入圖案模型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143504" y="4572008"/>
            <a:ext cx="2428892" cy="857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3125" t="23611" r="68750" b="25000"/>
          <a:stretch>
            <a:fillRect/>
          </a:stretch>
        </p:blipFill>
        <p:spPr bwMode="auto">
          <a:xfrm>
            <a:off x="4929190" y="1857364"/>
            <a:ext cx="396191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確認圖案模型位置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359" t="31522" r="92392" b="58333"/>
          <a:stretch>
            <a:fillRect/>
          </a:stretch>
        </p:blipFill>
        <p:spPr bwMode="auto">
          <a:xfrm>
            <a:off x="285720" y="1571612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圓角矩形圖說文字 7"/>
          <p:cNvSpPr/>
          <p:nvPr/>
        </p:nvSpPr>
        <p:spPr>
          <a:xfrm>
            <a:off x="214282" y="3643314"/>
            <a:ext cx="5572164" cy="3071834"/>
          </a:xfrm>
          <a:prstGeom prst="wedgeRoundRectCallout">
            <a:avLst>
              <a:gd name="adj1" fmla="val 59201"/>
              <a:gd name="adj2" fmla="val -5706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點選模型。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移動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功能。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Z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改為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1.50mm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sz="40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這個目的是要將圖案模型放在底版模型之上。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1714480" y="2571744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3929058" y="2571744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429256" y="3071810"/>
            <a:ext cx="2143140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3594" t="29167" r="37500" b="50000"/>
          <a:stretch>
            <a:fillRect/>
          </a:stretch>
        </p:blipFill>
        <p:spPr bwMode="auto">
          <a:xfrm>
            <a:off x="2285984" y="1928802"/>
            <a:ext cx="2071702" cy="83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3125" t="23611" r="68750" b="25000"/>
          <a:stretch>
            <a:fillRect/>
          </a:stretch>
        </p:blipFill>
        <p:spPr bwMode="auto">
          <a:xfrm>
            <a:off x="4929190" y="1857364"/>
            <a:ext cx="396191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將模型居中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359" t="31522" r="92392" b="58333"/>
          <a:stretch>
            <a:fillRect/>
          </a:stretch>
        </p:blipFill>
        <p:spPr bwMode="auto">
          <a:xfrm>
            <a:off x="285720" y="1571612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圓角矩形圖說文字 7"/>
          <p:cNvSpPr/>
          <p:nvPr/>
        </p:nvSpPr>
        <p:spPr>
          <a:xfrm>
            <a:off x="214282" y="3643314"/>
            <a:ext cx="5572164" cy="3071834"/>
          </a:xfrm>
          <a:prstGeom prst="wedgeRoundRectCallout">
            <a:avLst>
              <a:gd name="adj1" fmla="val 82481"/>
              <a:gd name="adj2" fmla="val -376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點選兩個模型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移動</a:t>
            </a:r>
            <a:r>
              <a:rPr lang="zh-TW" altLang="en-US" sz="4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功能。</a:t>
            </a:r>
            <a:endParaRPr lang="en-US" altLang="zh-TW" sz="4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.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點選「居中」，將兩個模型放在一起。</a:t>
            </a:r>
            <a:endParaRPr lang="zh-TW" altLang="en-US" sz="4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1714480" y="2571744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3929058" y="2571744"/>
            <a:ext cx="928694" cy="785818"/>
          </a:xfrm>
          <a:prstGeom prst="rightArrow">
            <a:avLst>
              <a:gd name="adj1" fmla="val 50000"/>
              <a:gd name="adj2" fmla="val 626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358082" y="4929198"/>
            <a:ext cx="135732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3594" t="29167" r="37500" b="50000"/>
          <a:stretch>
            <a:fillRect/>
          </a:stretch>
        </p:blipFill>
        <p:spPr bwMode="auto">
          <a:xfrm>
            <a:off x="2285984" y="1571612"/>
            <a:ext cx="2071702" cy="83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l="41407" t="52778" r="42187" b="25000"/>
          <a:stretch>
            <a:fillRect/>
          </a:stretch>
        </p:blipFill>
        <p:spPr bwMode="auto">
          <a:xfrm>
            <a:off x="2571736" y="2500306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364</Words>
  <Application>Microsoft Office PowerPoint</Application>
  <PresentationFormat>如螢幕大小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用FlashPrint 組合底版模型 與圖案模型</vt:lpstr>
      <vt:lpstr>準備工作</vt:lpstr>
      <vt:lpstr>載入底板模型</vt:lpstr>
      <vt:lpstr>確認底版模型位置</vt:lpstr>
      <vt:lpstr>確認底板大小</vt:lpstr>
      <vt:lpstr>確認底板厚度</vt:lpstr>
      <vt:lpstr>載入圖案模型</vt:lpstr>
      <vt:lpstr>確認圖案模型位置</vt:lpstr>
      <vt:lpstr>將模型居中</vt:lpstr>
      <vt:lpstr>將模型居中</vt:lpstr>
      <vt:lpstr>調整圖案模型大小</vt:lpstr>
      <vt:lpstr>調整圖案模型大小</vt:lpstr>
      <vt:lpstr>設定列印噴嘴</vt:lpstr>
      <vt:lpstr>設定列印噴嘴</vt:lpstr>
      <vt:lpstr>存檔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用FlashPrint 組合底版模型 與圖案模型</dc:title>
  <dc:creator>ASUS</dc:creator>
  <cp:lastModifiedBy>ASUS</cp:lastModifiedBy>
  <cp:revision>10</cp:revision>
  <dcterms:created xsi:type="dcterms:W3CDTF">2017-07-02T17:16:08Z</dcterms:created>
  <dcterms:modified xsi:type="dcterms:W3CDTF">2017-07-02T18:48:50Z</dcterms:modified>
</cp:coreProperties>
</file>