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C373-0916-44ED-9BCA-C1DCFD00A8FC}" type="datetimeFigureOut">
              <a:rPr lang="zh-TW" altLang="en-US" smtClean="0"/>
              <a:t>2017/7/2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288A-D71F-4512-846E-5C383D49675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如何用小畫家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做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文字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9844" b="18055"/>
          <a:stretch>
            <a:fillRect/>
          </a:stretch>
        </p:blipFill>
        <p:spPr bwMode="auto">
          <a:xfrm>
            <a:off x="1071538" y="1428736"/>
            <a:ext cx="6858048" cy="525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214414" y="4357694"/>
            <a:ext cx="6143668" cy="1357322"/>
          </a:xfrm>
          <a:prstGeom prst="wedgeRoundRectCallout">
            <a:avLst>
              <a:gd name="adj1" fmla="val -14536"/>
              <a:gd name="adj2" fmla="val -9464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點選底板的圖案檔。</a:t>
            </a:r>
            <a:endParaRPr lang="zh-TW" altLang="en-US" sz="44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786050" y="3000372"/>
            <a:ext cx="100013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3" name="圖片 12" descr="DSC007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43240" y="1357298"/>
            <a:ext cx="3334154" cy="2520000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428596" y="4214818"/>
            <a:ext cx="8501122" cy="2357454"/>
          </a:xfrm>
          <a:prstGeom prst="wedgeRoundRectCallout">
            <a:avLst>
              <a:gd name="adj1" fmla="val -403"/>
              <a:gd name="adj2" fmla="val -8563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變更資料如下：基底厚度設為</a:t>
            </a:r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0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，最大厚度設為</a:t>
            </a:r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8mm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，將寬度改為</a:t>
            </a:r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50mm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，深度會自動修正。</a:t>
            </a:r>
            <a:endParaRPr lang="zh-TW" altLang="en-US" sz="44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071934" y="2285992"/>
            <a:ext cx="785818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rot="10800000">
            <a:off x="4929190" y="2428868"/>
            <a:ext cx="785818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0800000">
            <a:off x="4929190" y="2713032"/>
            <a:ext cx="785818" cy="15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10800000">
            <a:off x="4929190" y="2998784"/>
            <a:ext cx="785818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715008" y="2071678"/>
            <a:ext cx="6463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0mm</a:t>
            </a:r>
            <a:endParaRPr lang="zh-TW" altLang="en-US" sz="24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733644" y="2500306"/>
            <a:ext cx="64633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8mm</a:t>
            </a:r>
            <a:endParaRPr lang="zh-TW" altLang="en-US" sz="24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715008" y="2928934"/>
            <a:ext cx="80021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50mm</a:t>
            </a:r>
            <a:endParaRPr lang="zh-TW" altLang="en-US" sz="24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714876" y="3500438"/>
            <a:ext cx="785818" cy="357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28906" b="38889"/>
          <a:stretch>
            <a:fillRect/>
          </a:stretch>
        </p:blipFill>
        <p:spPr bwMode="auto">
          <a:xfrm>
            <a:off x="142844" y="1643050"/>
            <a:ext cx="886481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0625" t="29167" r="30469" b="45833"/>
          <a:stretch>
            <a:fillRect/>
          </a:stretch>
        </p:blipFill>
        <p:spPr bwMode="auto">
          <a:xfrm>
            <a:off x="2357422" y="1714488"/>
            <a:ext cx="26432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t="30555" r="70313" b="25000"/>
          <a:stretch>
            <a:fillRect/>
          </a:stretch>
        </p:blipFill>
        <p:spPr bwMode="auto">
          <a:xfrm>
            <a:off x="5214942" y="1357298"/>
            <a:ext cx="35629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28596" y="3857628"/>
            <a:ext cx="8501122" cy="2786082"/>
          </a:xfrm>
          <a:prstGeom prst="wedgeRoundRectCallout">
            <a:avLst>
              <a:gd name="adj1" fmla="val -10766"/>
              <a:gd name="adj2" fmla="val -8752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點選左邊的「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切割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」功能。</a:t>
            </a:r>
            <a:endParaRPr lang="en-US" altLang="zh-TW" sz="44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再用滑鼠左鍵點一下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作品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44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再回來點一下「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切割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」功能。</a:t>
            </a:r>
            <a:endParaRPr lang="en-US" altLang="zh-TW" sz="44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Ｚ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平面</a:t>
            </a:r>
            <a:endParaRPr lang="zh-TW" altLang="en-US" sz="44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" name="圖片 4" descr="DSC0079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158" y="1500174"/>
            <a:ext cx="1800000" cy="1800000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1928794" y="2643182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4500562" y="2643182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786578" y="3143248"/>
            <a:ext cx="1357322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39844" t="27778" r="34375" b="41666"/>
          <a:stretch>
            <a:fillRect/>
          </a:stretch>
        </p:blipFill>
        <p:spPr bwMode="auto">
          <a:xfrm>
            <a:off x="5857884" y="1714488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30555" r="42187" b="27778"/>
          <a:stretch>
            <a:fillRect/>
          </a:stretch>
        </p:blipFill>
        <p:spPr bwMode="auto">
          <a:xfrm>
            <a:off x="142844" y="1785926"/>
            <a:ext cx="52863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142844" y="4214818"/>
            <a:ext cx="8858280" cy="2357454"/>
          </a:xfrm>
          <a:prstGeom prst="wedgeRoundRectCallout">
            <a:avLst>
              <a:gd name="adj1" fmla="val -2855"/>
              <a:gd name="adj2" fmla="val -6598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在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切割方向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中，選擇「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Ｚ平面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</a:t>
            </a:r>
            <a:endParaRPr lang="en-US" altLang="zh-TW" sz="44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記住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「切割位置」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的數字</a:t>
            </a:r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4.00</a:t>
            </a:r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endParaRPr lang="en-US" altLang="zh-TW" sz="44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「開始切割」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切成上下兩個</a:t>
            </a:r>
            <a:endParaRPr lang="zh-TW" altLang="en-US" sz="44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5214942" y="3214686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39844" t="36111" r="32812" b="34722"/>
          <a:stretch>
            <a:fillRect/>
          </a:stretch>
        </p:blipFill>
        <p:spPr bwMode="auto">
          <a:xfrm>
            <a:off x="5214941" y="1857364"/>
            <a:ext cx="369096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t="27778" r="53125" b="31944"/>
          <a:stretch>
            <a:fillRect/>
          </a:stretch>
        </p:blipFill>
        <p:spPr bwMode="auto">
          <a:xfrm>
            <a:off x="56661" y="1714488"/>
            <a:ext cx="472965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42844" y="4214818"/>
            <a:ext cx="8858280" cy="2357454"/>
          </a:xfrm>
          <a:prstGeom prst="wedgeRoundRectCallout">
            <a:avLst>
              <a:gd name="adj1" fmla="val -2855"/>
              <a:gd name="adj2" fmla="val -6598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點選上面的模型。並在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「切割位置」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輸入多</a:t>
            </a:r>
            <a:r>
              <a:rPr lang="en-US" altLang="zh-TW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0.01(</a:t>
            </a:r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4.01</a:t>
            </a:r>
            <a:r>
              <a:rPr lang="en-US" altLang="zh-TW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然後再點選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「開始切割」。</a:t>
            </a:r>
            <a:endParaRPr lang="en-US" altLang="zh-TW" sz="44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500562" y="2928934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357290" y="3071810"/>
            <a:ext cx="1143008" cy="357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85720" y="2928934"/>
            <a:ext cx="110799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4.01mm</a:t>
            </a:r>
            <a:endParaRPr lang="zh-TW" altLang="en-US" sz="24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46093" t="40278" r="36719" b="47222"/>
          <a:stretch>
            <a:fillRect/>
          </a:stretch>
        </p:blipFill>
        <p:spPr bwMode="auto">
          <a:xfrm>
            <a:off x="6715139" y="2071678"/>
            <a:ext cx="244476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9843" t="34722" r="33594" b="36111"/>
          <a:stretch>
            <a:fillRect/>
          </a:stretch>
        </p:blipFill>
        <p:spPr bwMode="auto">
          <a:xfrm>
            <a:off x="4500562" y="1714488"/>
            <a:ext cx="2071702" cy="12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 t="18571" r="84822" b="52857"/>
          <a:stretch>
            <a:fillRect/>
          </a:stretch>
        </p:blipFill>
        <p:spPr bwMode="auto">
          <a:xfrm>
            <a:off x="357158" y="1357298"/>
            <a:ext cx="19430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28596" y="3857628"/>
            <a:ext cx="8501122" cy="2786082"/>
          </a:xfrm>
          <a:prstGeom prst="wedgeRoundRectCallout">
            <a:avLst>
              <a:gd name="adj1" fmla="val -8011"/>
              <a:gd name="adj2" fmla="val -6030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「移動」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利用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滑鼠左鍵點選並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刪除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被切下來的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上面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及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下面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部分。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僅留下中間最薄的部分。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1714480" y="2714620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215074" y="2643182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28596" y="2214554"/>
            <a:ext cx="785818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 l="40625" t="34722" r="35156" b="33333"/>
          <a:stretch>
            <a:fillRect/>
          </a:stretch>
        </p:blipFill>
        <p:spPr bwMode="auto">
          <a:xfrm>
            <a:off x="2500298" y="1643050"/>
            <a:ext cx="1928826" cy="14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DSC008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357298"/>
            <a:ext cx="3768750" cy="36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28596" y="1500174"/>
            <a:ext cx="4357718" cy="3571900"/>
          </a:xfrm>
          <a:prstGeom prst="wedgeRoundRectCallout">
            <a:avLst>
              <a:gd name="adj1" fmla="val 75051"/>
              <a:gd name="adj2" fmla="val 3424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點選模型。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移動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放到底板上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」，讓模型平貼在底板上。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715008" y="4214818"/>
            <a:ext cx="2000264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85720" y="5286388"/>
            <a:ext cx="86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如果忘了做這個動作，列印時就會因為模型懸空而容易造成列印失敗。</a:t>
            </a:r>
            <a:endParaRPr lang="zh-TW" altLang="en-US" sz="4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5000" r="81920" b="42500"/>
          <a:stretch>
            <a:fillRect/>
          </a:stretch>
        </p:blipFill>
        <p:spPr bwMode="auto">
          <a:xfrm>
            <a:off x="4929189" y="1714488"/>
            <a:ext cx="394943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28596" y="1500174"/>
            <a:ext cx="4357718" cy="3571900"/>
          </a:xfrm>
          <a:prstGeom prst="wedgeRoundRectCallout">
            <a:avLst>
              <a:gd name="adj1" fmla="val 75051"/>
              <a:gd name="adj2" fmla="val 3424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點選模型。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縮放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保持比例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打勾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X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或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Y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取最大的值改成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50mm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6572264" y="3857628"/>
            <a:ext cx="2000264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85720" y="5286388"/>
            <a:ext cx="86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這樣才能做出比較大的鑰匙圈。</a:t>
            </a:r>
            <a:endParaRPr lang="zh-TW" altLang="en-US" sz="4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500826" y="2500306"/>
            <a:ext cx="2000264" cy="10001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8593" t="34722" r="74219" b="45833"/>
          <a:stretch>
            <a:fillRect/>
          </a:stretch>
        </p:blipFill>
        <p:spPr bwMode="auto">
          <a:xfrm>
            <a:off x="6286512" y="1928802"/>
            <a:ext cx="269423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28596" y="4143380"/>
            <a:ext cx="8429684" cy="2500330"/>
          </a:xfrm>
          <a:prstGeom prst="wedgeRoundRectCallout">
            <a:avLst>
              <a:gd name="adj1" fmla="val 18704"/>
              <a:gd name="adj2" fmla="val -5948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縮放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保持比例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」的「打勾」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取消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Ｚ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的數值改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為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1.50mm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" name="圖片 7" descr="DSC008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6050" y="1500174"/>
            <a:ext cx="2520000" cy="2520000"/>
          </a:xfrm>
          <a:prstGeom prst="rect">
            <a:avLst/>
          </a:prstGeom>
        </p:spPr>
      </p:pic>
      <p:pic>
        <p:nvPicPr>
          <p:cNvPr id="10" name="圖片 9" descr="DSC008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64506" y="1785926"/>
            <a:ext cx="2907692" cy="1800000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214282" y="2643182"/>
            <a:ext cx="571504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57224" y="2500306"/>
            <a:ext cx="42862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428992" y="3143248"/>
            <a:ext cx="42862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429388" y="2714620"/>
            <a:ext cx="100013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2285984" y="2500306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5786446" y="3000372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開啟小畫家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500" r="67969"/>
          <a:stretch>
            <a:fillRect/>
          </a:stretch>
        </p:blipFill>
        <p:spPr bwMode="auto">
          <a:xfrm>
            <a:off x="3071802" y="1571612"/>
            <a:ext cx="2928926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786050" y="5643578"/>
            <a:ext cx="714380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428992" y="2714620"/>
            <a:ext cx="1857388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357554" y="4500570"/>
            <a:ext cx="1857388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6143636" y="2428868"/>
            <a:ext cx="2714644" cy="714380"/>
          </a:xfrm>
          <a:prstGeom prst="wedgeRoundRectCallout">
            <a:avLst>
              <a:gd name="adj1" fmla="val -89009"/>
              <a:gd name="adj2" fmla="val 2887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附屬應用程式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28860" y="6143644"/>
            <a:ext cx="571504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28926" y="2571744"/>
            <a:ext cx="571504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000364" y="4143380"/>
            <a:ext cx="571504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6143636" y="4286256"/>
            <a:ext cx="2714644" cy="714380"/>
          </a:xfrm>
          <a:prstGeom prst="wedgeRoundRectCallout">
            <a:avLst>
              <a:gd name="adj1" fmla="val -89009"/>
              <a:gd name="adj2" fmla="val 2887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小畫家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完成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底板模型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製作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27778" r="26562" b="30555"/>
          <a:stretch>
            <a:fillRect/>
          </a:stretch>
        </p:blipFill>
        <p:spPr bwMode="auto">
          <a:xfrm>
            <a:off x="142844" y="2285992"/>
            <a:ext cx="87296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10937" t="59722" r="79688" b="30555"/>
          <a:stretch>
            <a:fillRect/>
          </a:stretch>
        </p:blipFill>
        <p:spPr bwMode="auto">
          <a:xfrm>
            <a:off x="5572132" y="1285860"/>
            <a:ext cx="28166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存檔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571612"/>
            <a:ext cx="1656063" cy="1071570"/>
          </a:xfrm>
        </p:spPr>
      </p:pic>
      <p:pic>
        <p:nvPicPr>
          <p:cNvPr id="6" name="圖片 5" descr="DSC008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14546" y="1571612"/>
            <a:ext cx="2720139" cy="1285884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428596" y="3143248"/>
            <a:ext cx="8429684" cy="3500462"/>
          </a:xfrm>
          <a:prstGeom prst="wedgeRoundRectCallout">
            <a:avLst>
              <a:gd name="adj1" fmla="val 28726"/>
              <a:gd name="adj2" fmla="val -7544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點選左上角的「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文件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另存為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...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在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「檔案名稱」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中，輸入自己喜歡的檔名，但是一定要記得加上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.STL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的副檔名才行喔。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1643042" y="1214422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714876" y="1214422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357818" y="1500174"/>
            <a:ext cx="321471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6011882"/>
          </a:xfrm>
        </p:spPr>
        <p:txBody>
          <a:bodyPr>
            <a:noAutofit/>
          </a:bodyPr>
          <a:lstStyle/>
          <a:p>
            <a:r>
              <a:rPr lang="zh-TW" altLang="en-US" sz="7000" dirty="0" smtClean="0">
                <a:latin typeface="華康超明體" pitchFamily="49" charset="-120"/>
                <a:ea typeface="華康超明體" pitchFamily="49" charset="-120"/>
              </a:rPr>
              <a:t>恭喜</a:t>
            </a:r>
            <a:r>
              <a:rPr lang="zh-TW" altLang="en-US" sz="7000" dirty="0" smtClean="0">
                <a:latin typeface="華康超明體" pitchFamily="49" charset="-120"/>
                <a:ea typeface="華康超明體" pitchFamily="49" charset="-120"/>
              </a:rPr>
              <a:t>你，你已經完成一個</a:t>
            </a:r>
            <a:r>
              <a:rPr lang="en-US" altLang="zh-TW" sz="7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7000" dirty="0" smtClean="0">
                <a:latin typeface="華康超明體" pitchFamily="49" charset="-120"/>
                <a:ea typeface="華康超明體" pitchFamily="49" charset="-120"/>
              </a:rPr>
              <a:t>文字模型的製作，你可以繼續做其他文字，或將你的文字跟其他人分享喔</a:t>
            </a:r>
            <a:r>
              <a:rPr lang="zh-TW" altLang="en-US" sz="7000" dirty="0" smtClean="0">
                <a:latin typeface="華康超明體" pitchFamily="49" charset="-120"/>
                <a:ea typeface="華康超明體" pitchFamily="49" charset="-120"/>
              </a:rPr>
              <a:t>！</a:t>
            </a:r>
            <a:endParaRPr lang="zh-TW" altLang="en-US" sz="7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8281" b="38889"/>
          <a:stretch>
            <a:fillRect/>
          </a:stretch>
        </p:blipFill>
        <p:spPr bwMode="auto">
          <a:xfrm>
            <a:off x="285719" y="1500174"/>
            <a:ext cx="872193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輸入文字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714744" y="2071678"/>
            <a:ext cx="571504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4714876" y="1714488"/>
            <a:ext cx="1714512" cy="1285884"/>
          </a:xfrm>
          <a:prstGeom prst="wedgeRoundRectCallout">
            <a:avLst>
              <a:gd name="adj1" fmla="val -70979"/>
              <a:gd name="adj2" fmla="val 969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點選文字輸入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14678" y="1857364"/>
            <a:ext cx="571504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786182" y="4071942"/>
            <a:ext cx="4357718" cy="1928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2500298" y="4214818"/>
            <a:ext cx="1071602" cy="1285884"/>
          </a:xfrm>
          <a:prstGeom prst="wedgeRoundRectCallout">
            <a:avLst>
              <a:gd name="adj1" fmla="val 105640"/>
              <a:gd name="adj2" fmla="val 1217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輸入文字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00562" y="3786190"/>
            <a:ext cx="571504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改字型與大小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8281" b="37500"/>
          <a:stretch>
            <a:fillRect/>
          </a:stretch>
        </p:blipFill>
        <p:spPr bwMode="auto">
          <a:xfrm>
            <a:off x="214282" y="1500174"/>
            <a:ext cx="877893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3786182" y="3857628"/>
            <a:ext cx="4357718" cy="23574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714348" y="4429132"/>
            <a:ext cx="2357454" cy="714380"/>
          </a:xfrm>
          <a:prstGeom prst="wedgeRoundRectCallout">
            <a:avLst>
              <a:gd name="adj1" fmla="val 85976"/>
              <a:gd name="adj2" fmla="val 2540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將文字全選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429124" y="3571876"/>
            <a:ext cx="571504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285852" y="2143116"/>
            <a:ext cx="2357454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4143372" y="1857364"/>
            <a:ext cx="2357454" cy="1214446"/>
          </a:xfrm>
          <a:prstGeom prst="wedgeRoundRectCallout">
            <a:avLst>
              <a:gd name="adj1" fmla="val -74135"/>
              <a:gd name="adj2" fmla="val -164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選一個自己喜歡的字型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928794" y="1643050"/>
            <a:ext cx="571504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</a:t>
            </a:r>
          </a:p>
        </p:txBody>
      </p:sp>
      <p:sp>
        <p:nvSpPr>
          <p:cNvPr id="11" name="橢圓 10"/>
          <p:cNvSpPr/>
          <p:nvPr/>
        </p:nvSpPr>
        <p:spPr>
          <a:xfrm>
            <a:off x="1428728" y="2571744"/>
            <a:ext cx="928694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857224" y="3429000"/>
            <a:ext cx="2714644" cy="500066"/>
          </a:xfrm>
          <a:prstGeom prst="wedgeRoundRectCallout">
            <a:avLst>
              <a:gd name="adj1" fmla="val -6921"/>
              <a:gd name="adj2" fmla="val -13522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調整字形大小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57224" y="2643182"/>
            <a:ext cx="571504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存成圖檔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53906" b="38889"/>
          <a:stretch>
            <a:fillRect/>
          </a:stretch>
        </p:blipFill>
        <p:spPr bwMode="auto">
          <a:xfrm>
            <a:off x="1357290" y="1500174"/>
            <a:ext cx="6659933" cy="49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橢圓 21"/>
          <p:cNvSpPr/>
          <p:nvPr/>
        </p:nvSpPr>
        <p:spPr>
          <a:xfrm>
            <a:off x="1214414" y="1571612"/>
            <a:ext cx="107157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1071538" y="3571876"/>
            <a:ext cx="2500330" cy="10715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3428992" y="2214554"/>
            <a:ext cx="2500330" cy="10715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/>
          <p:cNvCxnSpPr>
            <a:stCxn id="22" idx="4"/>
            <a:endCxn id="23" idx="0"/>
          </p:cNvCxnSpPr>
          <p:nvPr/>
        </p:nvCxnSpPr>
        <p:spPr>
          <a:xfrm rot="16200000" flipH="1">
            <a:off x="1393009" y="2643182"/>
            <a:ext cx="1285884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endCxn id="24" idx="3"/>
          </p:cNvCxnSpPr>
          <p:nvPr/>
        </p:nvCxnSpPr>
        <p:spPr>
          <a:xfrm flipV="1">
            <a:off x="3071802" y="3129196"/>
            <a:ext cx="723355" cy="5855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154758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latin typeface="華康超明體" pitchFamily="49" charset="-120"/>
                <a:ea typeface="華康超明體" pitchFamily="49" charset="-120"/>
              </a:rPr>
              <a:t>恭喜你</a:t>
            </a:r>
            <a:r>
              <a:rPr lang="en-US" altLang="zh-TW" sz="72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72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7200" dirty="0">
                <a:latin typeface="華康超明體" pitchFamily="49" charset="-120"/>
                <a:ea typeface="華康超明體" pitchFamily="49" charset="-120"/>
              </a:rPr>
              <a:t>已經</a:t>
            </a:r>
            <a:r>
              <a:rPr lang="zh-TW" altLang="en-US" sz="7200" dirty="0" smtClean="0">
                <a:latin typeface="華康超明體" pitchFamily="49" charset="-120"/>
                <a:ea typeface="華康超明體" pitchFamily="49" charset="-120"/>
              </a:rPr>
              <a:t>完成文字的</a:t>
            </a:r>
            <a:r>
              <a:rPr lang="zh-TW" altLang="en-US" sz="7200" dirty="0" smtClean="0">
                <a:latin typeface="華康超明體" pitchFamily="49" charset="-120"/>
                <a:ea typeface="華康超明體" pitchFamily="49" charset="-120"/>
              </a:rPr>
              <a:t>圖案</a:t>
            </a:r>
            <a:r>
              <a:rPr lang="en-US" altLang="zh-TW" sz="72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72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72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72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7200" dirty="0" smtClean="0">
                <a:latin typeface="華康超明體" pitchFamily="49" charset="-120"/>
                <a:ea typeface="華康超明體" pitchFamily="49" charset="-120"/>
              </a:rPr>
              <a:t>請繼續完成</a:t>
            </a:r>
            <a:r>
              <a:rPr lang="en-US" altLang="zh-TW" sz="72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7200" dirty="0" smtClean="0">
                <a:latin typeface="華康超明體" pitchFamily="49" charset="-120"/>
                <a:ea typeface="華康超明體" pitchFamily="49" charset="-120"/>
              </a:rPr>
              <a:t>文字模型的製作</a:t>
            </a:r>
            <a:endParaRPr lang="zh-TW" altLang="en-US" sz="72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20312" b="16666"/>
          <a:stretch>
            <a:fillRect/>
          </a:stretch>
        </p:blipFill>
        <p:spPr bwMode="auto">
          <a:xfrm>
            <a:off x="4786314" y="1500174"/>
            <a:ext cx="4143404" cy="243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0625" t="22222" r="34375" b="41667"/>
          <a:stretch>
            <a:fillRect/>
          </a:stretch>
        </p:blipFill>
        <p:spPr bwMode="auto">
          <a:xfrm>
            <a:off x="2285984" y="3781701"/>
            <a:ext cx="3786214" cy="30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r="75000" b="77778"/>
          <a:stretch>
            <a:fillRect/>
          </a:stretch>
        </p:blipFill>
        <p:spPr bwMode="auto">
          <a:xfrm>
            <a:off x="285720" y="1571612"/>
            <a:ext cx="42862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開啟</a:t>
            </a:r>
            <a:r>
              <a:rPr lang="en-US" altLang="zh-TW" sz="8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1214414" y="1571612"/>
            <a:ext cx="1571636" cy="1214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714612" y="4071942"/>
            <a:ext cx="2500330" cy="2143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643438" y="1571612"/>
            <a:ext cx="4357718" cy="24288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/>
          <p:cNvCxnSpPr>
            <a:stCxn id="22" idx="4"/>
          </p:cNvCxnSpPr>
          <p:nvPr/>
        </p:nvCxnSpPr>
        <p:spPr>
          <a:xfrm rot="16200000" flipH="1">
            <a:off x="1821637" y="2964653"/>
            <a:ext cx="1571638" cy="12144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endCxn id="24" idx="3"/>
          </p:cNvCxnSpPr>
          <p:nvPr/>
        </p:nvCxnSpPr>
        <p:spPr>
          <a:xfrm rot="5400000" flipH="1" flipV="1">
            <a:off x="4677514" y="3753600"/>
            <a:ext cx="712896" cy="4952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圖說文字 20"/>
          <p:cNvSpPr/>
          <p:nvPr/>
        </p:nvSpPr>
        <p:spPr>
          <a:xfrm>
            <a:off x="0" y="3286124"/>
            <a:ext cx="2357454" cy="1857388"/>
          </a:xfrm>
          <a:prstGeom prst="wedgeRoundRectCallout">
            <a:avLst>
              <a:gd name="adj1" fmla="val 16970"/>
              <a:gd name="adj2" fmla="val -7946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開啟桌面的「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」資料夾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357158" y="5643578"/>
            <a:ext cx="3000396" cy="1000132"/>
          </a:xfrm>
          <a:prstGeom prst="wedgeRoundRectCallout">
            <a:avLst>
              <a:gd name="adj1" fmla="val 53599"/>
              <a:gd name="adj2" fmla="val -9167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開啟</a:t>
            </a:r>
            <a:r>
              <a:rPr lang="en-US" altLang="zh-TW" sz="3000" dirty="0" err="1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FlashPrint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5643570" y="4572008"/>
            <a:ext cx="3000396" cy="1714512"/>
          </a:xfrm>
          <a:prstGeom prst="wedgeRoundRectCallout">
            <a:avLst>
              <a:gd name="adj1" fmla="val -12315"/>
              <a:gd name="adj2" fmla="val -10537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進入</a:t>
            </a:r>
            <a:r>
              <a:rPr lang="en-US" altLang="zh-TW" sz="3000" dirty="0" err="1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執行程式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28596" y="4500570"/>
            <a:ext cx="8501122" cy="2071702"/>
          </a:xfrm>
          <a:prstGeom prst="wedgeRoundRectCallout">
            <a:avLst>
              <a:gd name="adj1" fmla="val 25319"/>
              <a:gd name="adj2" fmla="val -7028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如有「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提示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」新版本下載，請先點選「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否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」，暫時不更新新版本。</a:t>
            </a:r>
            <a:endParaRPr lang="zh-TW" altLang="en-US" sz="44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" name="圖片 9" descr="DSC007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1857364"/>
            <a:ext cx="6000792" cy="2286016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6286512" y="3000372"/>
            <a:ext cx="1000132" cy="10715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軟體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28596" y="4500570"/>
            <a:ext cx="8501122" cy="2071702"/>
          </a:xfrm>
          <a:prstGeom prst="wedgeRoundRectCallout">
            <a:avLst>
              <a:gd name="adj1" fmla="val 26488"/>
              <a:gd name="adj2" fmla="val -9618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點選上方的「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載入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」，會出現檔案總管，選擇「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本機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」，然後再選擇外接的「</a:t>
            </a:r>
            <a:r>
              <a:rPr lang="en-US" altLang="zh-TW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SD</a:t>
            </a:r>
            <a:r>
              <a:rPr lang="zh-TW" altLang="en-US" sz="44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卡</a:t>
            </a:r>
            <a:r>
              <a:rPr lang="zh-TW" altLang="en-US" sz="44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」。</a:t>
            </a:r>
            <a:endParaRPr lang="zh-TW" altLang="en-US" sz="44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" name="圖片 7" descr="DSC007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714488"/>
            <a:ext cx="1500198" cy="1857388"/>
          </a:xfrm>
          <a:prstGeom prst="rect">
            <a:avLst/>
          </a:prstGeom>
        </p:spPr>
      </p:pic>
      <p:pic>
        <p:nvPicPr>
          <p:cNvPr id="12" name="圖片 11" descr="DSC007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28926" y="1785926"/>
            <a:ext cx="2286016" cy="1785950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2143108" y="2214554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DSC007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57884" y="1857364"/>
            <a:ext cx="2857520" cy="1571636"/>
          </a:xfrm>
          <a:prstGeom prst="rect">
            <a:avLst/>
          </a:prstGeom>
        </p:spPr>
      </p:pic>
      <p:sp>
        <p:nvSpPr>
          <p:cNvPr id="14" name="向右箭號 13"/>
          <p:cNvSpPr/>
          <p:nvPr/>
        </p:nvSpPr>
        <p:spPr>
          <a:xfrm>
            <a:off x="5072066" y="2214554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538</Words>
  <Application>Microsoft Office PowerPoint</Application>
  <PresentationFormat>如螢幕大小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如何用小畫家 做3D文字</vt:lpstr>
      <vt:lpstr>開啟小畫家</vt:lpstr>
      <vt:lpstr>輸入文字</vt:lpstr>
      <vt:lpstr>改字型與大小</vt:lpstr>
      <vt:lpstr>存成圖檔</vt:lpstr>
      <vt:lpstr>恭喜你 已經完成文字的圖案  請繼續完成3D文字模型的製作</vt:lpstr>
      <vt:lpstr>開啟FlashPrint</vt:lpstr>
      <vt:lpstr>使用FlashPrint軟體</vt:lpstr>
      <vt:lpstr>使用FlashPrint軟體</vt:lpstr>
      <vt:lpstr>使用FlashPrint軟體</vt:lpstr>
      <vt:lpstr>使用FlashPrint軟體</vt:lpstr>
      <vt:lpstr>使用FlashPrint軟體</vt:lpstr>
      <vt:lpstr>使用FlashPrint軟體</vt:lpstr>
      <vt:lpstr>使用FlashPrint軟體</vt:lpstr>
      <vt:lpstr>使用FlashPrint軟體</vt:lpstr>
      <vt:lpstr>使用FlashPrint軟體</vt:lpstr>
      <vt:lpstr>使用FlashPrint軟體</vt:lpstr>
      <vt:lpstr>使用FlashPrint軟體</vt:lpstr>
      <vt:lpstr>使用FlashPrint軟體</vt:lpstr>
      <vt:lpstr>完成3D底板模型製作</vt:lpstr>
      <vt:lpstr>存檔</vt:lpstr>
      <vt:lpstr>恭喜你，你已經完成一個3D文字模型的製作，你可以繼續做其他文字，或將你的文字跟其他人分享喔！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如何用小畫家 做3D文字</dc:title>
  <dc:creator>ASUS</dc:creator>
  <cp:lastModifiedBy>ASUS</cp:lastModifiedBy>
  <cp:revision>9</cp:revision>
  <dcterms:created xsi:type="dcterms:W3CDTF">2017-07-02T13:50:06Z</dcterms:created>
  <dcterms:modified xsi:type="dcterms:W3CDTF">2017-07-02T17:15:20Z</dcterms:modified>
</cp:coreProperties>
</file>