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68" r:id="rId2"/>
    <p:sldId id="769" r:id="rId3"/>
    <p:sldId id="759" r:id="rId4"/>
    <p:sldId id="770" r:id="rId5"/>
    <p:sldId id="771" r:id="rId6"/>
    <p:sldId id="772" r:id="rId7"/>
    <p:sldId id="773" r:id="rId8"/>
    <p:sldId id="760" r:id="rId9"/>
    <p:sldId id="761" r:id="rId10"/>
    <p:sldId id="762" r:id="rId11"/>
    <p:sldId id="763" r:id="rId12"/>
    <p:sldId id="774" r:id="rId13"/>
    <p:sldId id="775" r:id="rId14"/>
    <p:sldId id="764" r:id="rId15"/>
    <p:sldId id="765" r:id="rId16"/>
    <p:sldId id="776" r:id="rId17"/>
    <p:sldId id="767" r:id="rId18"/>
    <p:sldId id="766" r:id="rId19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A1517B4-0698-4B69-99A1-9E85DA15F2C9}">
          <p14:sldIdLst>
            <p14:sldId id="768"/>
            <p14:sldId id="769"/>
            <p14:sldId id="759"/>
            <p14:sldId id="770"/>
            <p14:sldId id="771"/>
            <p14:sldId id="772"/>
            <p14:sldId id="773"/>
            <p14:sldId id="760"/>
            <p14:sldId id="761"/>
            <p14:sldId id="762"/>
            <p14:sldId id="763"/>
            <p14:sldId id="774"/>
            <p14:sldId id="775"/>
            <p14:sldId id="764"/>
            <p14:sldId id="765"/>
            <p14:sldId id="776"/>
            <p14:sldId id="767"/>
            <p14:sldId id="7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1299" autoAdjust="0"/>
  </p:normalViewPr>
  <p:slideViewPr>
    <p:cSldViewPr>
      <p:cViewPr>
        <p:scale>
          <a:sx n="66" d="100"/>
          <a:sy n="66" d="100"/>
        </p:scale>
        <p:origin x="-2238" y="-678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1.大眾傳播學群-新聞系(02'48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06"/>
  <ax:ocxPr ax:name="_cy" ax:value="11192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1.大眾傳播學群-電影系(02'28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795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主要有大眾傳播、新聞、廣播電視、廣告、電影等學類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「只要有愛心就可以當社工」，事實不然，社工師必須通過實習、考照後，才能執業登記。而念社工最大的前提條件是，需具備對人關懷的特質，否則很痛苦也做不來。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心理系所學的內容並不像坊間的心理測驗那樣有趣，尤其想成為臨床心理師，專業度更是必須建立在繁雜厚實的理論知識及實證研究上。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媒體在生活中，無所不在。」大眾傳播包含電視、電影、廣播、新聞、網路媒體和廣告等，更包含相關的企劃、行銷、公關、設計等領域，其中，由於網路的高度發展，以及智慧型手機、平板等行動載具的出現，加快了人們對媒體資訊的接受速度。相對的，傳播媒體的技術與資訊生成速度也必須隨之革新，以網路為主軸並且匯流其他領域媒體，使媒體的傳播能量符合資訊接受者的需求。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隨著媒體產業的發展，各領域之間已不像過去那般壁壘分明，更多的是跨領域互動、學習及多角化經營。因此，大眾傳播學群的學生除了學習傳播相關技術外，也應培養溝通與整合的能力，並且跨領域學習，增加知識涵養的廣度，才能適應未來變化快速的世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5%8f%b0%e8%97%9d%e5%a4%a7%e5%bb%a3%e9%9b%bb%e7%b3%bb-%e9%bb%83%e4%ba%8e%e8%8f%af-yu-hua-huang-tw-study-ntua-bde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4%b8%96%e6%96%b0%e5%8f%a3%e5%82%b3%e7%b3%bb-%e7%8e%8b%e5%95%9f%e5%98%89-ryan-wang-tw-study-shu-bde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1.&#22823;&#30526;&#20659;&#25773;&#23416;&#32676;-&#26032;&#32862;&#31995;(02'48).wmv" TargetMode="Externa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11.&#22823;&#30526;&#20659;&#25773;&#23416;&#32676;-&#38651;&#24433;&#31995;(02'28).wmv" TargetMode="Externa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s://i.ytimg.com/vi/uE_E98JzTYY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9" t="4098" r="9905" b="1542"/>
          <a:stretch/>
        </p:blipFill>
        <p:spPr bwMode="auto">
          <a:xfrm>
            <a:off x="-10633" y="0"/>
            <a:ext cx="9154634" cy="571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大眾傳播學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13372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綜合文字、影音、多媒體動畫多方面能力培養（偏一、二類組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254" r="71707" b="28082"/>
          <a:stretch/>
        </p:blipFill>
        <p:spPr>
          <a:xfrm>
            <a:off x="155575" y="2571055"/>
            <a:ext cx="2297046" cy="16744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28384" y="160337"/>
            <a:ext cx="1126249" cy="682526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227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83023"/>
            <a:ext cx="8424933" cy="286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新生人數有變動趨勢。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5072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Picture 5" descr="http://static.prnasia.com/pro/media/201403/rode/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14" r="18258" b="73065"/>
          <a:stretch/>
        </p:blipFill>
        <p:spPr bwMode="auto">
          <a:xfrm>
            <a:off x="395537" y="503686"/>
            <a:ext cx="8422840" cy="627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30895"/>
            <a:ext cx="8422840" cy="43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079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258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600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廣電系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（身段軟不怕操，幕前幕後等你發光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工作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重實戰力，在學時要多到業界，實習累積實務經驗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工時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長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、事務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繁重是工作常態，熱情、耐操是入行必要條件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懂得放低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身段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、認真投入工作，態度對了、機會才會跟著來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079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851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新聞系</a:t>
            </a:r>
            <a:r>
              <a:rPr lang="zh-TW" altLang="en-US" sz="24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（勤練筆和不畏新挑戰，新聞寒流也不怕</a:t>
            </a:r>
            <a:r>
              <a:rPr lang="zh-TW" altLang="en-US" sz="24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2003117"/>
            <a:ext cx="7776864" cy="30162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新聞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工作步調快，搶獨家壓力大，要有足夠的抗壓性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時要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多練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筆，也要培養新聞以外的第二專業，以厚植新聞報導內涵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不要輕易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對挑戰說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No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，太過計較工作，只會局限自己的生涯發展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079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496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黃于華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文華高級中學</a:t>
            </a:r>
          </a:p>
          <a:p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臺灣藝術大學廣播電視學系</a:t>
            </a:r>
            <a:endParaRPr lang="zh-TW" altLang="en-US" sz="28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10" name="Picture 2" descr="H:\105高中生涯規劃\圖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2903"/>
            <a:ext cx="1993900" cy="14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于華在臺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藝大廣電系的部分課程，大一重在聲音咬字的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訓練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，系上也設置</a:t>
            </a:r>
            <a:r>
              <a:rPr lang="en-US" altLang="zh-TW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ARTSTV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實習電視臺供同學參加、大二則會到「臺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藝之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聲」電臺實習、大三還有校園刊物「大觀報」的實習機會、大四的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重頭戲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則是籌備畢業製作。此外，于華更分享了某些令她印象深刻的課程，如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藝術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學、電視攝影、電影行銷等，她也分析到臺藝大外系選課限制多，所以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建議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同學可修習學程，才能較容易地利用各系的課程資源。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079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308304" y="4904278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80471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王啟嘉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林口高級中學</a:t>
            </a:r>
          </a:p>
          <a:p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世新大學口語傳播</a:t>
            </a:r>
            <a:endParaRPr lang="zh-TW" altLang="en-US" sz="28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就讀世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新大學口語傳播學系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的王啟嘉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對系上「手腦並用」的教育方針所下的評價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。在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「質化研究」中，老師帶領同學進行田野調查，做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實地的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深入訪談；「組織傳播」則會要求同學發揮創意，想辦法用</a:t>
            </a:r>
            <a:r>
              <a:rPr lang="en-US" altLang="zh-TW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500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元發揮出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最大的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效益；「英語聽講與實習」則以輕鬆幽默、貼近生活的上課方式顛覆了啟嘉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過去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對英文課的印象；此外，他也很喜愛「問題解決與創意溝通」中老師善於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啟發同學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創意思考的教學方法，激勵了自己勇於嘗試，跳脫框架！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7170" name="Picture 2" descr="H:\105高中生涯規劃\圖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432"/>
            <a:ext cx="2249488" cy="1960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079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24328" y="4875311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95124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10633" y="127491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34691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大眾傳播學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254" r="71707" b="28082"/>
          <a:stretch/>
        </p:blipFill>
        <p:spPr>
          <a:xfrm>
            <a:off x="155575" y="50775"/>
            <a:ext cx="2297046" cy="1674421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542484" y="3352614"/>
            <a:ext cx="4059032" cy="761058"/>
            <a:chOff x="493511" y="4803303"/>
            <a:chExt cx="4059032" cy="761058"/>
          </a:xfrm>
        </p:grpSpPr>
        <p:sp>
          <p:nvSpPr>
            <p:cNvPr id="17" name="矩形 16"/>
            <p:cNvSpPr/>
            <p:nvPr/>
          </p:nvSpPr>
          <p:spPr>
            <a:xfrm>
              <a:off x="1137757" y="4859796"/>
              <a:ext cx="341478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11.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大眾傳播學群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電影系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8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2542484" y="4129768"/>
            <a:ext cx="4059032" cy="761058"/>
            <a:chOff x="493511" y="4803303"/>
            <a:chExt cx="4059032" cy="761058"/>
          </a:xfrm>
        </p:grpSpPr>
        <p:sp>
          <p:nvSpPr>
            <p:cNvPr id="20" name="矩形 19"/>
            <p:cNvSpPr/>
            <p:nvPr/>
          </p:nvSpPr>
          <p:spPr>
            <a:xfrm>
              <a:off x="1137757" y="4859796"/>
              <a:ext cx="341478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11.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大眾傳播學群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smtClean="0">
                  <a:latin typeface="SimHei" pitchFamily="49" charset="-122"/>
                  <a:ea typeface="SimHei" pitchFamily="49" charset="-122"/>
                </a:rPr>
                <a:t>新聞系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1" name="Picture 2" descr="http://img.app-island.com/article/63/65/icon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1804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大眾傳播學群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新聞系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02’48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059010" imgH="4029637"/>
    </p:controls>
    <p:extLst>
      <p:ext uri="{BB962C8B-B14F-4D97-AF65-F5344CB8AC3E}">
        <p14:creationId xmlns="" xmlns:p14="http://schemas.microsoft.com/office/powerpoint/2010/main" val="281172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大眾傳播學群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電影系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02’28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2052" name="WindowsMediaPlayer1" r:id="rId2" imgW="7125695" imgH="4029637"/>
    </p:controls>
    <p:extLst>
      <p:ext uri="{BB962C8B-B14F-4D97-AF65-F5344CB8AC3E}">
        <p14:creationId xmlns="" xmlns:p14="http://schemas.microsoft.com/office/powerpoint/2010/main" val="229176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81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62" y="3291135"/>
            <a:ext cx="3426738" cy="257105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93"/>
          <a:stretch/>
        </p:blipFill>
        <p:spPr>
          <a:xfrm>
            <a:off x="0" y="-5277"/>
            <a:ext cx="9144000" cy="572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70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25671" y="132904"/>
            <a:ext cx="8738817" cy="1214015"/>
            <a:chOff x="225671" y="132904"/>
            <a:chExt cx="8738817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992889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Picture 3" descr="H:\105高中生涯規劃\字31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8" y="460282"/>
              <a:ext cx="7231532" cy="79597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:\105高中生涯規劃\圖9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1" y="132904"/>
              <a:ext cx="817936" cy="8310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09357" y="2283023"/>
            <a:ext cx="39186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除了基礎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學術理論，也包含許多實務的操作技術，學會用不同的角度去觀察，並將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訊息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以某些形式，如聲音、文字、影像等傳遞給大眾或特定文化族群。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5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029" name="Picture 5" descr="http://1.bp.blogspot.com/-wxgBoUhgqnw/UMGVUHknarI/AAAAAAAAAKg/tv9UaYd4Ck4/s1600/_DSC62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82"/>
          <a:stretch/>
        </p:blipFill>
        <p:spPr bwMode="auto">
          <a:xfrm>
            <a:off x="4572000" y="1608908"/>
            <a:ext cx="4059032" cy="231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3491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lydenver.com/sites/default/files/images/header_image/bkgd_MediaPress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76" y="3795191"/>
            <a:ext cx="33525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媒體在生活中，無所不在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。」大眾傳播包含電視、電影、廣播、新聞、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網路媒體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和廣告等，更包含相關的企劃、行銷、公關、設計等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領域。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除了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學習傳播相關技術外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，也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應培養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溝通與整合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的能力，並且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跨領域學習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，增加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知識涵養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的廣度，才能適應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未來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變化快速的世界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7" name="群組 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" name="矩形 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0" name="圖片 19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89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我想學傳播，是念大學時就主修，還是等到念研究所時再主修好呢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傳播學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群重視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跨領域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的能力，可在大學階段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培養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專長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，如規劃大學傳播為主修，並涉獵其他領域，或是大學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念其他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主修，到研究所轉念傳播都很適合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77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我目前非常確定要讀傳播學群，高中時我可以做些什麼呢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建議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多看書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，並涉獵各領域，包括小說、科普知識和人生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哲學等。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276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706959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很多人說傳播學的專業很容易取代，那念傳播的優勢是什麼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學習傳播就是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一種「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」的技巧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，傳播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的優勢就是要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結合專業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，用最簡單的方式讓他人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理解。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大眾傳播學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254" r="71707" b="28082"/>
            <a:stretch/>
          </p:blipFill>
          <p:spPr>
            <a:xfrm>
              <a:off x="0" y="86778"/>
              <a:ext cx="767703" cy="559613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9" name="圖片 28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81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528" y="1169165"/>
            <a:ext cx="8496944" cy="4181311"/>
            <a:chOff x="323528" y="1169165"/>
            <a:chExt cx="8496944" cy="41813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2262"/>
            <a:stretch/>
          </p:blipFill>
          <p:spPr bwMode="auto">
            <a:xfrm>
              <a:off x="323528" y="1207771"/>
              <a:ext cx="8440830" cy="414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524396" y="1169165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5386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292" b="-66"/>
          <a:stretch/>
        </p:blipFill>
        <p:spPr bwMode="auto">
          <a:xfrm>
            <a:off x="323528" y="1058887"/>
            <a:ext cx="8440830" cy="19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i.ytimg.com/vi/IS3ae2VprOM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80" b="37460"/>
          <a:stretch/>
        </p:blipFill>
        <p:spPr bwMode="auto">
          <a:xfrm>
            <a:off x="319642" y="3089188"/>
            <a:ext cx="8444716" cy="223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078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7600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5928816</TotalTime>
  <Words>1147</Words>
  <Application>Microsoft Office PowerPoint</Application>
  <PresentationFormat>自訂</PresentationFormat>
  <Paragraphs>91</Paragraphs>
  <Slides>18</Slides>
  <Notes>15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ACER</cp:lastModifiedBy>
  <cp:revision>1814</cp:revision>
  <dcterms:created xsi:type="dcterms:W3CDTF">2013-01-22T00:21:24Z</dcterms:created>
  <dcterms:modified xsi:type="dcterms:W3CDTF">2016-07-14T06:23:33Z</dcterms:modified>
</cp:coreProperties>
</file>