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FAEA2-0DE5-42B9-A253-2C9916ACC2C6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7B15-C247-4030-98AB-77510266CE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429288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木工鑰匙圈</a:t>
            </a: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角錐焊接</a:t>
            </a: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8000" dirty="0">
                <a:latin typeface="華康超明體" pitchFamily="49" charset="-120"/>
                <a:ea typeface="華康超明體" pitchFamily="49" charset="-120"/>
              </a:rPr>
              <a:t>作品繳交說明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角錐焊接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480" y="1571612"/>
            <a:ext cx="8037486" cy="4525963"/>
          </a:xfrm>
        </p:spPr>
      </p:pic>
      <p:sp>
        <p:nvSpPr>
          <p:cNvPr id="5" name="橢圓 4"/>
          <p:cNvSpPr/>
          <p:nvPr/>
        </p:nvSpPr>
        <p:spPr>
          <a:xfrm>
            <a:off x="3071802" y="2786058"/>
            <a:ext cx="1000132" cy="357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071802" y="3143248"/>
            <a:ext cx="1000132" cy="357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071802" y="3500438"/>
            <a:ext cx="1357322" cy="357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214942" y="3714752"/>
            <a:ext cx="1285884" cy="1500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286248" y="4643446"/>
            <a:ext cx="1285884" cy="1500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6286512" y="1785926"/>
            <a:ext cx="2643206" cy="3500462"/>
          </a:xfrm>
          <a:prstGeom prst="wedgeRoundRectCallout">
            <a:avLst>
              <a:gd name="adj1" fmla="val -82623"/>
              <a:gd name="adj2" fmla="val 2614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用膠帶貼住兩根導線。</a:t>
            </a:r>
            <a:endParaRPr lang="en-US" altLang="zh-TW" sz="24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2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年班、號、姓名，字跡不可潦草。</a:t>
            </a:r>
            <a:endParaRPr lang="en-US" altLang="zh-TW" sz="24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主題：角錐焊接</a:t>
            </a:r>
            <a:endParaRPr lang="en-US" altLang="zh-TW" sz="24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2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說明：不用寫</a:t>
            </a:r>
            <a:endParaRPr lang="zh-TW" altLang="en-US" sz="24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000364" y="4000504"/>
            <a:ext cx="2071702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 descr="DSC00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57" y="1600200"/>
            <a:ext cx="8037486" cy="4525963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木工鑰匙圈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786050" y="2143116"/>
            <a:ext cx="1000132" cy="357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786050" y="2428868"/>
            <a:ext cx="1000132" cy="357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786050" y="2786058"/>
            <a:ext cx="1357322" cy="357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000496" y="3857628"/>
            <a:ext cx="1428760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5786446" y="1500174"/>
            <a:ext cx="2643206" cy="4643470"/>
          </a:xfrm>
          <a:prstGeom prst="wedgeRoundRectCallout">
            <a:avLst>
              <a:gd name="adj1" fmla="val -99337"/>
              <a:gd name="adj2" fmla="val -1279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用膠帶貼住金屬環扣，千萬不可以貼到木頭部分。</a:t>
            </a:r>
            <a:endParaRPr lang="en-US" altLang="zh-TW" sz="24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2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年班、號、姓名，字跡不可潦草</a:t>
            </a:r>
            <a:endParaRPr lang="en-US" altLang="zh-TW" sz="24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主題：請寫作品的名稱</a:t>
            </a:r>
            <a:endParaRPr lang="en-US" altLang="zh-TW" sz="24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2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說明：可寫，可不寫。</a:t>
            </a:r>
            <a:endParaRPr lang="zh-TW" altLang="en-US" sz="24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786050" y="3214686"/>
            <a:ext cx="2071702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94</Words>
  <Application>Microsoft Office PowerPoint</Application>
  <PresentationFormat>如螢幕大小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木工鑰匙圈 角錐焊接 作品繳交說明</vt:lpstr>
      <vt:lpstr>角錐焊接</vt:lpstr>
      <vt:lpstr>木工鑰匙圈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木工鑰匙圈 角錐焊接 作品繳交說明</dc:title>
  <dc:creator>USER</dc:creator>
  <cp:lastModifiedBy>USER</cp:lastModifiedBy>
  <cp:revision>1</cp:revision>
  <dcterms:created xsi:type="dcterms:W3CDTF">2016-11-21T01:01:48Z</dcterms:created>
  <dcterms:modified xsi:type="dcterms:W3CDTF">2016-11-21T01:19:58Z</dcterms:modified>
</cp:coreProperties>
</file>