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70" r:id="rId8"/>
    <p:sldId id="262" r:id="rId9"/>
    <p:sldId id="263" r:id="rId10"/>
    <p:sldId id="271" r:id="rId11"/>
    <p:sldId id="26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27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B0F7-23D2-4292-8F65-65996887A110}" type="datetimeFigureOut">
              <a:rPr lang="zh-TW" altLang="en-US" smtClean="0"/>
              <a:pPr/>
              <a:t>2017/8/17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BB240-14E4-48D5-9792-DB06A6043E3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nv.com/shufa/" TargetMode="External"/><Relationship Id="rId2" Type="http://schemas.openxmlformats.org/officeDocument/2006/relationships/hyperlink" Target="http://www.skyfo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51poca.com/" TargetMode="External"/><Relationship Id="rId4" Type="http://schemas.openxmlformats.org/officeDocument/2006/relationships/hyperlink" Target="http://www.akuziti.com/mb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kyfon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syan888.blogspot.tw/2015/12/3dp-skyfont-svg-tinkercad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785795"/>
            <a:ext cx="8429684" cy="2814656"/>
          </a:xfrm>
        </p:spPr>
        <p:txBody>
          <a:bodyPr>
            <a:noAutofit/>
          </a:bodyPr>
          <a:lstStyle/>
          <a:p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中文字</a:t>
            </a:r>
            <a:r>
              <a:rPr lang="en-US" altLang="zh-TW" sz="7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檔製作</a:t>
            </a:r>
            <a:r>
              <a:rPr lang="en-US" altLang="zh-TW" sz="7000" dirty="0" smtClean="0">
                <a:latin typeface="華康超明體" pitchFamily="49" charset="-120"/>
                <a:ea typeface="華康超明體" pitchFamily="49" charset="-120"/>
              </a:rPr>
              <a:t/>
            </a:r>
            <a:br>
              <a:rPr lang="en-US" altLang="zh-TW" sz="7000" dirty="0" smtClean="0">
                <a:latin typeface="華康超明體" pitchFamily="49" charset="-120"/>
                <a:ea typeface="華康超明體" pitchFamily="49" charset="-120"/>
              </a:rPr>
            </a:br>
            <a:r>
              <a:rPr lang="zh-TW" altLang="en-US" sz="7000" dirty="0">
                <a:latin typeface="華康超明體" pitchFamily="49" charset="-120"/>
                <a:ea typeface="華康超明體" pitchFamily="49" charset="-120"/>
              </a:rPr>
              <a:t>利用線上文字產生器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編製者：陳培文</a:t>
            </a:r>
            <a:endParaRPr lang="en-US" altLang="zh-TW" sz="4000" dirty="0" smtClean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  <a:p>
            <a:r>
              <a:rPr lang="en-US" altLang="zh-TW" sz="4000" dirty="0" smtClean="0">
                <a:solidFill>
                  <a:schemeClr val="tx1"/>
                </a:solidFill>
                <a:latin typeface="華康超明體" pitchFamily="49" charset="-120"/>
                <a:ea typeface="華康超明體" pitchFamily="49" charset="-120"/>
              </a:rPr>
              <a:t>2016.10.20</a:t>
            </a:r>
            <a:endParaRPr lang="zh-TW" altLang="en-US" sz="4000" dirty="0">
              <a:solidFill>
                <a:schemeClr val="tx1"/>
              </a:solidFill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18" t="67143" r="71875" b="11428"/>
          <a:stretch>
            <a:fillRect/>
          </a:stretch>
        </p:blipFill>
        <p:spPr bwMode="auto">
          <a:xfrm>
            <a:off x="428596" y="1428736"/>
            <a:ext cx="822965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橢圓 4"/>
          <p:cNvSpPr/>
          <p:nvPr/>
        </p:nvSpPr>
        <p:spPr>
          <a:xfrm>
            <a:off x="2500298" y="3571876"/>
            <a:ext cx="2643206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圖說文字 5"/>
          <p:cNvSpPr/>
          <p:nvPr/>
        </p:nvSpPr>
        <p:spPr>
          <a:xfrm>
            <a:off x="4071934" y="5000636"/>
            <a:ext cx="3357586" cy="1571636"/>
          </a:xfrm>
          <a:prstGeom prst="wedgeRoundRectCallout">
            <a:avLst>
              <a:gd name="adj1" fmla="val -43283"/>
              <a:gd name="adj2" fmla="val -1070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附檔名一定要加「</a:t>
            </a:r>
            <a:r>
              <a:rPr lang="en-US" altLang="zh-TW" sz="4000" dirty="0" smtClean="0">
                <a:solidFill>
                  <a:srgbClr val="FF0000"/>
                </a:solidFill>
                <a:latin typeface="華康超明體" pitchFamily="49" charset="-120"/>
                <a:ea typeface="華康超明體" pitchFamily="49" charset="-120"/>
              </a:rPr>
              <a:t>.SVG</a:t>
            </a:r>
            <a:r>
              <a:rPr lang="zh-TW" altLang="en-US" sz="4000" dirty="0" smtClean="0">
                <a:latin typeface="華康超明體" pitchFamily="49" charset="-120"/>
                <a:ea typeface="華康超明體" pitchFamily="49" charset="-120"/>
              </a:rPr>
              <a:t>」</a:t>
            </a:r>
            <a:endParaRPr lang="zh-TW" altLang="en-US" sz="4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l"/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網路上下載的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JPG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或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PNG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圖檔也可以利用網路線上轉換，以及修正，來取得</a:t>
            </a:r>
            <a:r>
              <a:rPr lang="en-US" altLang="zh-TW" sz="6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圖檔，就可以利用</a:t>
            </a:r>
            <a:r>
              <a:rPr lang="en-US" altLang="zh-TW" sz="6000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載入後完成後製的工作。加油喔！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143000"/>
          </a:xfrm>
        </p:spPr>
        <p:txBody>
          <a:bodyPr>
            <a:no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線上文字產生器參考網站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>
                <a:latin typeface="華康超明體" pitchFamily="49" charset="-120"/>
                <a:ea typeface="華康超明體" pitchFamily="49" charset="-120"/>
              </a:rPr>
              <a:t>天空字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体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2"/>
              </a:rPr>
              <a:t>http://www.skyfont.com/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cap="all" dirty="0">
                <a:latin typeface="華康超明體" pitchFamily="49" charset="-120"/>
                <a:ea typeface="華康超明體" pitchFamily="49" charset="-120"/>
              </a:rPr>
              <a:t>億品元素</a:t>
            </a: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3"/>
              </a:rPr>
              <a:t>http://www.epinv.com/shufa/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cap="all" dirty="0">
                <a:latin typeface="華康超明體" pitchFamily="49" charset="-120"/>
                <a:ea typeface="華康超明體" pitchFamily="49" charset="-120"/>
              </a:rPr>
              <a:t>毛筆字在線生產器</a:t>
            </a: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4"/>
              </a:rPr>
              <a:t>http://www.akuziti.com/mb/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r>
              <a:rPr lang="zh-TW" altLang="en-US" cap="all" dirty="0">
                <a:latin typeface="華康超明體" pitchFamily="49" charset="-120"/>
                <a:ea typeface="華康超明體" pitchFamily="49" charset="-120"/>
              </a:rPr>
              <a:t>書法字典</a:t>
            </a:r>
          </a:p>
          <a:p>
            <a:pPr>
              <a:buNone/>
            </a:pPr>
            <a:r>
              <a:rPr lang="en-US" altLang="zh-TW" dirty="0" smtClean="0">
                <a:latin typeface="華康超明體" pitchFamily="49" charset="-120"/>
                <a:ea typeface="華康超明體" pitchFamily="49" charset="-120"/>
                <a:hlinkClick r:id="rId5"/>
              </a:rPr>
              <a:t>http://www.51poca.com/</a:t>
            </a: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endParaRPr lang="en-US" altLang="zh-TW" dirty="0" smtClean="0">
              <a:latin typeface="華康超明體" pitchFamily="49" charset="-120"/>
              <a:ea typeface="華康超明體" pitchFamily="49" charset="-120"/>
            </a:endParaRPr>
          </a:p>
          <a:p>
            <a:pPr>
              <a:buNone/>
            </a:pP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600" dirty="0" smtClean="0">
                <a:latin typeface="華康超明體" pitchFamily="49" charset="-120"/>
                <a:ea typeface="華康超明體" pitchFamily="49" charset="-120"/>
              </a:rPr>
              <a:t>以「天空字體」網站為例</a:t>
            </a:r>
            <a:endParaRPr lang="zh-TW" altLang="en-US" sz="56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利用 </a:t>
            </a:r>
            <a:r>
              <a:rPr lang="en-US" altLang="zh-TW" dirty="0" smtClean="0">
                <a:solidFill>
                  <a:srgbClr val="FF0000"/>
                </a:solidFill>
              </a:rPr>
              <a:t>I E</a:t>
            </a:r>
            <a:r>
              <a:rPr lang="zh-TW" altLang="en-US" dirty="0" smtClean="0"/>
              <a:t>進入</a:t>
            </a:r>
            <a:r>
              <a:rPr lang="zh-TW" altLang="en-US" dirty="0" smtClean="0"/>
              <a:t>網站</a:t>
            </a:r>
            <a:r>
              <a:rPr lang="en-US" altLang="zh-TW" dirty="0" smtClean="0">
                <a:hlinkClick r:id="rId2"/>
              </a:rPr>
              <a:t>http://www.skyfont.com/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214554"/>
            <a:ext cx="7000924" cy="437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600" dirty="0" smtClean="0">
                <a:latin typeface="華康超明體" pitchFamily="49" charset="-120"/>
                <a:ea typeface="華康超明體" pitchFamily="49" charset="-120"/>
              </a:rPr>
              <a:t>輸入中文字</a:t>
            </a:r>
            <a:endParaRPr lang="zh-TW" altLang="en-US" sz="56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r="42857" b="51020"/>
          <a:stretch>
            <a:fillRect/>
          </a:stretch>
        </p:blipFill>
        <p:spPr bwMode="auto">
          <a:xfrm>
            <a:off x="85694" y="1571612"/>
            <a:ext cx="893451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橢圓 5"/>
          <p:cNvSpPr/>
          <p:nvPr/>
        </p:nvSpPr>
        <p:spPr>
          <a:xfrm>
            <a:off x="0" y="3714752"/>
            <a:ext cx="1928794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600" dirty="0" smtClean="0">
                <a:latin typeface="華康超明體" pitchFamily="49" charset="-120"/>
                <a:ea typeface="華康超明體" pitchFamily="49" charset="-120"/>
              </a:rPr>
              <a:t>選擇字型</a:t>
            </a:r>
            <a:endParaRPr lang="zh-TW" altLang="en-US" sz="56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5929330"/>
            <a:ext cx="822960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dirty="0" smtClean="0"/>
              <a:t>網頁往下捲可以選擇要用的字型。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0" y="3714752"/>
            <a:ext cx="1928794" cy="4286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43768" cy="4464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714" r="61161" b="68214"/>
          <a:stretch>
            <a:fillRect/>
          </a:stretch>
        </p:blipFill>
        <p:spPr bwMode="auto">
          <a:xfrm>
            <a:off x="285720" y="1785926"/>
            <a:ext cx="871536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600" dirty="0" smtClean="0">
                <a:latin typeface="華康超明體" pitchFamily="49" charset="-120"/>
                <a:ea typeface="華康超明體" pitchFamily="49" charset="-120"/>
              </a:rPr>
              <a:t>產生字型</a:t>
            </a:r>
            <a:endParaRPr lang="zh-TW" altLang="en-US" sz="56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428596" y="5286388"/>
            <a:ext cx="207170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28596" y="6143644"/>
            <a:ext cx="8229600" cy="50006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點選「</a:t>
            </a:r>
            <a:r>
              <a:rPr lang="en-US" altLang="zh-TW" dirty="0" err="1" smtClean="0">
                <a:latin typeface="華康超明體" pitchFamily="49" charset="-120"/>
                <a:ea typeface="華康超明體" pitchFamily="49" charset="-120"/>
              </a:rPr>
              <a:t>SkyFont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生成」即可產生要的文字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56027" t="27500" r="22544" b="33928"/>
          <a:stretch>
            <a:fillRect/>
          </a:stretch>
        </p:blipFill>
        <p:spPr bwMode="auto">
          <a:xfrm>
            <a:off x="1000100" y="1571612"/>
            <a:ext cx="3571900" cy="401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5600" dirty="0" smtClean="0">
                <a:latin typeface="華康超明體" pitchFamily="49" charset="-120"/>
                <a:ea typeface="華康超明體" pitchFamily="49" charset="-120"/>
              </a:rPr>
              <a:t>產生字型</a:t>
            </a:r>
            <a:endParaRPr lang="zh-TW" altLang="en-US" sz="56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2143108" y="4143380"/>
            <a:ext cx="207170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28596" y="5715016"/>
            <a:ext cx="8229600" cy="92869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點選「保存整體圖片」再點選「保存矢量</a:t>
            </a:r>
            <a:r>
              <a:rPr lang="en-US" altLang="zh-TW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dirty="0" smtClean="0">
                <a:latin typeface="華康超明體" pitchFamily="49" charset="-120"/>
                <a:ea typeface="華康超明體" pitchFamily="49" charset="-120"/>
              </a:rPr>
              <a:t>」即可存檔。</a:t>
            </a:r>
            <a:endParaRPr lang="zh-TW" altLang="en-US" dirty="0">
              <a:latin typeface="華康超明體" pitchFamily="49" charset="-120"/>
              <a:ea typeface="華康超明體" pitchFamily="49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0293" t="40364" r="19318" b="26909"/>
          <a:stretch>
            <a:fillRect/>
          </a:stretch>
        </p:blipFill>
        <p:spPr bwMode="auto">
          <a:xfrm>
            <a:off x="5074345" y="1857364"/>
            <a:ext cx="3688683" cy="37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橢圓 7"/>
          <p:cNvSpPr/>
          <p:nvPr/>
        </p:nvSpPr>
        <p:spPr>
          <a:xfrm>
            <a:off x="5500694" y="3714752"/>
            <a:ext cx="2071702" cy="500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>
            <a:stCxn id="6" idx="6"/>
            <a:endCxn id="8" idx="2"/>
          </p:cNvCxnSpPr>
          <p:nvPr/>
        </p:nvCxnSpPr>
        <p:spPr>
          <a:xfrm flipV="1">
            <a:off x="4214810" y="3964785"/>
            <a:ext cx="1285884" cy="4286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01122" cy="6154758"/>
          </a:xfrm>
        </p:spPr>
        <p:txBody>
          <a:bodyPr>
            <a:noAutofit/>
          </a:bodyPr>
          <a:lstStyle/>
          <a:p>
            <a:r>
              <a:rPr lang="zh-TW" altLang="en-US" sz="10000" dirty="0" smtClean="0">
                <a:latin typeface="華康超明體" pitchFamily="49" charset="-120"/>
                <a:ea typeface="華康超明體" pitchFamily="49" charset="-120"/>
              </a:rPr>
              <a:t>如何解決在</a:t>
            </a:r>
            <a:r>
              <a:rPr lang="en-US" altLang="zh-TW" sz="7000" dirty="0" err="1" smtClean="0">
                <a:latin typeface="華康超明體" pitchFamily="49" charset="-120"/>
                <a:ea typeface="華康超明體" pitchFamily="49" charset="-120"/>
              </a:rPr>
              <a:t>Tinkercad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中匯入</a:t>
            </a:r>
            <a:r>
              <a:rPr lang="en-US" altLang="zh-TW" sz="7000" dirty="0" smtClean="0">
                <a:latin typeface="華康超明體" pitchFamily="49" charset="-120"/>
                <a:ea typeface="華康超明體" pitchFamily="49" charset="-120"/>
              </a:rPr>
              <a:t>SVG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圖檔後，卻</a:t>
            </a:r>
            <a:r>
              <a:rPr lang="zh-TW" altLang="en-US" sz="7000" dirty="0">
                <a:latin typeface="華康超明體" pitchFamily="49" charset="-120"/>
                <a:ea typeface="華康超明體" pitchFamily="49" charset="-120"/>
              </a:rPr>
              <a:t>只看得見一個四邊形，中文字完全消失</a:t>
            </a:r>
            <a:r>
              <a:rPr lang="zh-TW" altLang="en-US" sz="7000" dirty="0" smtClean="0">
                <a:latin typeface="華康超明體" pitchFamily="49" charset="-120"/>
                <a:ea typeface="華康超明體" pitchFamily="49" charset="-120"/>
              </a:rPr>
              <a:t>了的問題。</a:t>
            </a:r>
            <a:endParaRPr lang="zh-TW" altLang="en-US" sz="7000" dirty="0">
              <a:latin typeface="華康超明體" pitchFamily="49" charset="-120"/>
              <a:ea typeface="華康超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7187" t="28571" r="50670" b="14643"/>
          <a:stretch>
            <a:fillRect/>
          </a:stretch>
        </p:blipFill>
        <p:spPr bwMode="auto">
          <a:xfrm>
            <a:off x="2500298" y="2786058"/>
            <a:ext cx="342902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latin typeface="華康超明體" pitchFamily="49" charset="-120"/>
                <a:ea typeface="華康超明體" pitchFamily="49" charset="-120"/>
              </a:rPr>
              <a:t>參考網站</a:t>
            </a:r>
            <a:endParaRPr lang="zh-TW" altLang="en-US" sz="6000" dirty="0">
              <a:latin typeface="華康超明體" pitchFamily="49" charset="-120"/>
              <a:ea typeface="華康超明體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 smtClean="0">
                <a:hlinkClick r:id="rId3"/>
              </a:rPr>
              <a:t>http://gsyan888.blogspot.tw/2015/12/3dp-skyfont-svg-tinkercad.html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143108" y="2857496"/>
            <a:ext cx="1785950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>
            <a:off x="3964773" y="3143249"/>
            <a:ext cx="607227" cy="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/>
          <p:cNvSpPr/>
          <p:nvPr/>
        </p:nvSpPr>
        <p:spPr>
          <a:xfrm>
            <a:off x="4572000" y="2857496"/>
            <a:ext cx="1285884" cy="57150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>
            <a:stCxn id="10" idx="4"/>
          </p:cNvCxnSpPr>
          <p:nvPr/>
        </p:nvCxnSpPr>
        <p:spPr>
          <a:xfrm rot="5400000">
            <a:off x="4179091" y="3250405"/>
            <a:ext cx="857256" cy="121444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橢圓 14"/>
          <p:cNvSpPr/>
          <p:nvPr/>
        </p:nvSpPr>
        <p:spPr>
          <a:xfrm>
            <a:off x="3857620" y="5929330"/>
            <a:ext cx="1285884" cy="50006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190</Words>
  <Application>Microsoft Office PowerPoint</Application>
  <PresentationFormat>如螢幕大小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中文字SVG檔製作 利用線上文字產生器</vt:lpstr>
      <vt:lpstr>線上文字產生器參考網站</vt:lpstr>
      <vt:lpstr>以「天空字體」網站為例</vt:lpstr>
      <vt:lpstr>輸入中文字</vt:lpstr>
      <vt:lpstr>選擇字型</vt:lpstr>
      <vt:lpstr>產生字型</vt:lpstr>
      <vt:lpstr>產生字型</vt:lpstr>
      <vt:lpstr>如何解決在Tinkercad中匯入SVG圖檔後，卻只看得見一個四邊形，中文字完全消失了的問題。</vt:lpstr>
      <vt:lpstr>參考網站</vt:lpstr>
      <vt:lpstr>投影片 10</vt:lpstr>
      <vt:lpstr>網路上下載的JPG或PNG圖檔也可以利用網路線上轉換，以及修正，來取得SVG圖檔，就可以利用Tinkercad載入後完成後製的工作。加油喔！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中文SVG檔案製作 利用線上文字產生器</dc:title>
  <dc:creator>ASUS</dc:creator>
  <cp:lastModifiedBy>ASUS</cp:lastModifiedBy>
  <cp:revision>18</cp:revision>
  <dcterms:created xsi:type="dcterms:W3CDTF">2016-10-20T13:37:40Z</dcterms:created>
  <dcterms:modified xsi:type="dcterms:W3CDTF">2017-08-17T14:22:34Z</dcterms:modified>
</cp:coreProperties>
</file>