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7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5CAE-350B-4398-9D51-AC39E2ED7510}" type="datetimeFigureOut">
              <a:rPr lang="zh-TW" altLang="en-US" smtClean="0"/>
              <a:pPr/>
              <a:t>2016/9/6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平板操作說明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化教學系統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>2.0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Autofit/>
          </a:bodyPr>
          <a:lstStyle/>
          <a:p>
            <a:r>
              <a:rPr lang="zh-TW" altLang="en-US" sz="5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編製者：陳培文</a:t>
            </a:r>
            <a:endParaRPr lang="en-US" altLang="zh-TW" sz="5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5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105.9.5</a:t>
            </a:r>
            <a:endParaRPr lang="zh-TW" altLang="en-US" sz="5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選擇當週課程單元的「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課程內容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1357290" y="2857496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715140" y="2786058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</a:rPr>
              <a:t>選擇考試的題目</a:t>
            </a:r>
            <a:endParaRPr lang="zh-TW" altLang="en-US" sz="5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pic>
        <p:nvPicPr>
          <p:cNvPr id="5" name="內容版面配置區 3" descr="DSC008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00364" y="3500438"/>
            <a:ext cx="500066" cy="357190"/>
          </a:xfrm>
          <a:prstGeom prst="rect">
            <a:avLst/>
          </a:prstGeom>
        </p:spPr>
      </p:pic>
      <p:pic>
        <p:nvPicPr>
          <p:cNvPr id="6" name="內容版面配置區 3" descr="DSC008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00430" y="3500438"/>
            <a:ext cx="785818" cy="347666"/>
          </a:xfrm>
          <a:prstGeom prst="rect">
            <a:avLst/>
          </a:prstGeom>
        </p:spPr>
      </p:pic>
      <p:pic>
        <p:nvPicPr>
          <p:cNvPr id="7" name="內容版面配置區 3" descr="DSC00836.JPG"/>
          <p:cNvPicPr>
            <a:picLocks noChangeAspect="1"/>
          </p:cNvPicPr>
          <p:nvPr/>
        </p:nvPicPr>
        <p:blipFill>
          <a:blip r:embed="rId5" cstate="print"/>
          <a:srcRect r="-4869"/>
          <a:stretch>
            <a:fillRect/>
          </a:stretch>
        </p:blipFill>
        <p:spPr>
          <a:xfrm>
            <a:off x="4214810" y="3571876"/>
            <a:ext cx="2071702" cy="357190"/>
          </a:xfrm>
          <a:prstGeom prst="rect">
            <a:avLst/>
          </a:prstGeom>
        </p:spPr>
      </p:pic>
      <p:pic>
        <p:nvPicPr>
          <p:cNvPr id="8" name="內容版面配置區 3" descr="DSC00836.JPG"/>
          <p:cNvPicPr>
            <a:picLocks noChangeAspect="1"/>
          </p:cNvPicPr>
          <p:nvPr/>
        </p:nvPicPr>
        <p:blipFill>
          <a:blip r:embed="rId5" cstate="print"/>
          <a:srcRect r="-4869"/>
          <a:stretch>
            <a:fillRect/>
          </a:stretch>
        </p:blipFill>
        <p:spPr>
          <a:xfrm>
            <a:off x="4786314" y="3571876"/>
            <a:ext cx="2071702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</a:rPr>
              <a:t>開始畫面</a:t>
            </a:r>
            <a:endParaRPr lang="zh-TW" altLang="en-US" sz="5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1643050"/>
            <a:ext cx="8429652" cy="450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考試畫面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712546"/>
            <a:ext cx="8643966" cy="464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4572000" y="1714488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按住電源開關，出現關機畫面時，繼續按住約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秒鐘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就會關機。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6" name="橢圓 5"/>
          <p:cNvSpPr/>
          <p:nvPr/>
        </p:nvSpPr>
        <p:spPr>
          <a:xfrm>
            <a:off x="3428992" y="5286388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開機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2357422" y="3286124"/>
            <a:ext cx="1785950" cy="1785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按住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電源開關約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秒鐘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即可開機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2357422" y="3286124"/>
            <a:ext cx="1785950" cy="1785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開機畫面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571612"/>
            <a:ext cx="80374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點選右上角的「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Chrome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」瀏覽器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4786314" y="1785926"/>
            <a:ext cx="1785950" cy="1785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點選右上角的「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設定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三個點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5429256" y="1857364"/>
            <a:ext cx="1785950" cy="1785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書籤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dirty="0"/>
          </a:p>
        </p:txBody>
      </p:sp>
      <p:pic>
        <p:nvPicPr>
          <p:cNvPr id="4" name="內容版面配置區 3" descr="DSC00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2857488" y="3286124"/>
            <a:ext cx="1785950" cy="12858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化教學系統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2.0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dirty="0"/>
          </a:p>
        </p:txBody>
      </p:sp>
      <p:pic>
        <p:nvPicPr>
          <p:cNvPr id="4" name="內容版面配置區 3" descr="DSC00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1643042" y="3286124"/>
            <a:ext cx="3500462" cy="1214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輸入「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學號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身分證字號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」及「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驗證碼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」再按「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登入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110</Words>
  <Application>Microsoft Office PowerPoint</Application>
  <PresentationFormat>如螢幕大小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平板操作說明 E化教學系統2.0</vt:lpstr>
      <vt:lpstr>開機</vt:lpstr>
      <vt:lpstr>按住電源開關約5秒鐘即可開機</vt:lpstr>
      <vt:lpstr>開機畫面</vt:lpstr>
      <vt:lpstr>點選右上角的「Chrome」瀏覽器</vt:lpstr>
      <vt:lpstr>點選右上角的「設定」(三個點)</vt:lpstr>
      <vt:lpstr>點選「書籤」</vt:lpstr>
      <vt:lpstr>點選「E化教學系統2.0」</vt:lpstr>
      <vt:lpstr>輸入「學號」「身分證字號」及「驗證碼」再按「登入」</vt:lpstr>
      <vt:lpstr>選擇當週課程單元的「課程內容」</vt:lpstr>
      <vt:lpstr>選擇考試的題目</vt:lpstr>
      <vt:lpstr>IRS開始畫面</vt:lpstr>
      <vt:lpstr>IRS考試畫面</vt:lpstr>
      <vt:lpstr>按住電源開關，出現關機畫面時，繼續按住約10秒鐘就會關機。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平板操作說明 E化教學系統2.0</dc:title>
  <dc:creator>USER</dc:creator>
  <cp:lastModifiedBy>USER</cp:lastModifiedBy>
  <cp:revision>9</cp:revision>
  <dcterms:created xsi:type="dcterms:W3CDTF">2016-09-05T04:03:47Z</dcterms:created>
  <dcterms:modified xsi:type="dcterms:W3CDTF">2016-09-06T04:48:02Z</dcterms:modified>
</cp:coreProperties>
</file>