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8334-759C-4D08-BC21-E46D623EDF4D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CB696-9164-44D6-AD52-58B00A93983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CB696-9164-44D6-AD52-58B00A939836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A13D-DB60-4AB7-A021-DB87ACBAF441}" type="datetimeFigureOut">
              <a:rPr lang="zh-TW" altLang="en-US" smtClean="0"/>
              <a:t>2016/7/1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981-4971-4128-8665-24D6D022F1F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072097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latin typeface="華康超明體" pitchFamily="49" charset="-120"/>
                <a:ea typeface="華康超明體" pitchFamily="49" charset="-120"/>
              </a:rPr>
              <a:t>如何將</a:t>
            </a:r>
            <a:r>
              <a:rPr lang="en-US" altLang="zh-TW" sz="8800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8800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sz="8800" dirty="0" smtClean="0">
                <a:latin typeface="華康超明體" pitchFamily="49" charset="-120"/>
                <a:ea typeface="華康超明體" pitchFamily="49" charset="-120"/>
              </a:rPr>
              <a:t>PNG</a:t>
            </a:r>
            <a:r>
              <a:rPr lang="zh-TW" altLang="en-US" sz="8800" dirty="0" smtClean="0">
                <a:latin typeface="華康超明體" pitchFamily="49" charset="-120"/>
                <a:ea typeface="華康超明體" pitchFamily="49" charset="-120"/>
              </a:rPr>
              <a:t>圖檔轉成</a:t>
            </a:r>
            <a:r>
              <a:rPr lang="en-US" altLang="zh-TW" sz="88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8800" dirty="0" smtClean="0">
                <a:latin typeface="華康超明體" pitchFamily="49" charset="-120"/>
                <a:ea typeface="華康超明體" pitchFamily="49" charset="-120"/>
              </a:rPr>
              <a:t>向量圖檔</a:t>
            </a:r>
            <a:endParaRPr lang="zh-TW" altLang="en-US" sz="88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的圖檔差異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—JPG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、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PNG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037" t="15152" r="21589" b="16976"/>
          <a:stretch>
            <a:fillRect/>
          </a:stretch>
        </p:blipFill>
        <p:spPr bwMode="auto">
          <a:xfrm>
            <a:off x="3428992" y="2643182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 descr="圖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43182"/>
            <a:ext cx="2814116" cy="334410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4348" y="157161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28992" y="157161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sz="3200" dirty="0" err="1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3200" dirty="0">
                <a:latin typeface="華康超明體" pitchFamily="49" charset="-120"/>
                <a:ea typeface="華康超明體" pitchFamily="49" charset="-120"/>
              </a:rPr>
              <a:t>轉成</a:t>
            </a:r>
            <a:r>
              <a:rPr lang="en-US" altLang="zh-TW" sz="32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圖檔時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會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產生鋸齒狀</a:t>
            </a:r>
            <a:endParaRPr lang="zh-TW" altLang="en-US" sz="32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l="41211" t="31445" r="39014" b="35351"/>
          <a:stretch>
            <a:fillRect/>
          </a:stretch>
        </p:blipFill>
        <p:spPr bwMode="auto">
          <a:xfrm>
            <a:off x="7000892" y="3000372"/>
            <a:ext cx="1928826" cy="24288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715008" y="4286256"/>
            <a:ext cx="28575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5400000" flipH="1" flipV="1">
            <a:off x="5857884" y="3143248"/>
            <a:ext cx="1285884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000760" y="4714884"/>
            <a:ext cx="1000132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31494" t="30273" r="31152" b="16992"/>
          <a:stretch>
            <a:fillRect/>
          </a:stretch>
        </p:blipFill>
        <p:spPr bwMode="auto">
          <a:xfrm>
            <a:off x="3214678" y="2500306"/>
            <a:ext cx="3429024" cy="36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的圖檔差異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—SVG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" name="圖片 4" descr="圖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43182"/>
            <a:ext cx="2814116" cy="334410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4348" y="157161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48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28992" y="157161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sz="3200" dirty="0" err="1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zh-TW" altLang="en-US" sz="3200" dirty="0">
                <a:latin typeface="華康超明體" pitchFamily="49" charset="-120"/>
                <a:ea typeface="華康超明體" pitchFamily="49" charset="-120"/>
              </a:rPr>
              <a:t>成</a:t>
            </a:r>
            <a:r>
              <a:rPr lang="en-US" altLang="zh-TW" sz="32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圖檔時</a:t>
            </a:r>
            <a:r>
              <a:rPr lang="zh-TW" altLang="en-US" sz="3200" dirty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會</a:t>
            </a:r>
            <a:r>
              <a:rPr lang="zh-TW" altLang="en-US" sz="3200" dirty="0" smtClean="0">
                <a:latin typeface="華康超明體" pitchFamily="49" charset="-120"/>
                <a:ea typeface="華康超明體" pitchFamily="49" charset="-120"/>
              </a:rPr>
              <a:t>產生鋸齒狀</a:t>
            </a:r>
            <a:endParaRPr lang="zh-TW" altLang="en-US" sz="32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9256" y="4714884"/>
            <a:ext cx="28575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5400000" flipH="1" flipV="1">
            <a:off x="5572132" y="3429000"/>
            <a:ext cx="1357322" cy="1214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715008" y="5143512"/>
            <a:ext cx="1143008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 l="26562" t="18750" r="39014" b="23633"/>
          <a:stretch>
            <a:fillRect/>
          </a:stretch>
        </p:blipFill>
        <p:spPr bwMode="auto">
          <a:xfrm>
            <a:off x="6858016" y="3357562"/>
            <a:ext cx="1821064" cy="22860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利用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網路轉換器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934" t="38828" r="51184" b="42231"/>
          <a:stretch>
            <a:fillRect/>
          </a:stretch>
        </p:blipFill>
        <p:spPr bwMode="auto">
          <a:xfrm>
            <a:off x="500034" y="2000240"/>
            <a:ext cx="8191557" cy="3071834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916" t="18554" r="15771" b="33594"/>
          <a:stretch>
            <a:fillRect/>
          </a:stretch>
        </p:blipFill>
        <p:spPr bwMode="auto">
          <a:xfrm>
            <a:off x="285720" y="1643050"/>
            <a:ext cx="8537570" cy="435771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0099" t="56686" r="54556" b="20080"/>
          <a:stretch>
            <a:fillRect/>
          </a:stretch>
        </p:blipFill>
        <p:spPr bwMode="auto">
          <a:xfrm>
            <a:off x="1714480" y="1285860"/>
            <a:ext cx="5072098" cy="348706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9238" t="55802" r="67492" b="37764"/>
          <a:stretch>
            <a:fillRect/>
          </a:stretch>
        </p:blipFill>
        <p:spPr bwMode="auto">
          <a:xfrm>
            <a:off x="2357422" y="5072074"/>
            <a:ext cx="4000528" cy="145473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7" name="向下箭號 6"/>
          <p:cNvSpPr/>
          <p:nvPr/>
        </p:nvSpPr>
        <p:spPr>
          <a:xfrm>
            <a:off x="4143372" y="4643446"/>
            <a:ext cx="92869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9775" t="41992" r="28222" b="24805"/>
          <a:stretch>
            <a:fillRect/>
          </a:stretch>
        </p:blipFill>
        <p:spPr bwMode="auto">
          <a:xfrm>
            <a:off x="1571604" y="1214422"/>
            <a:ext cx="5857916" cy="28051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2786050" y="3214686"/>
            <a:ext cx="4214842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9221" t="41985" r="16854" b="50123"/>
          <a:stretch>
            <a:fillRect/>
          </a:stretch>
        </p:blipFill>
        <p:spPr bwMode="auto">
          <a:xfrm>
            <a:off x="928662" y="4643446"/>
            <a:ext cx="7543852" cy="698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19971" t="43164" r="17773" b="50977"/>
          <a:stretch>
            <a:fillRect/>
          </a:stretch>
        </p:blipFill>
        <p:spPr bwMode="auto">
          <a:xfrm>
            <a:off x="928662" y="5572140"/>
            <a:ext cx="7572428" cy="7143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向下箭號 6"/>
          <p:cNvSpPr/>
          <p:nvPr/>
        </p:nvSpPr>
        <p:spPr>
          <a:xfrm>
            <a:off x="4500562" y="4000504"/>
            <a:ext cx="92869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4500562" y="5072074"/>
            <a:ext cx="92869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轉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42969" r="17236" b="4615"/>
          <a:stretch>
            <a:fillRect/>
          </a:stretch>
        </p:blipFill>
        <p:spPr bwMode="auto">
          <a:xfrm>
            <a:off x="357158" y="1357298"/>
            <a:ext cx="8422367" cy="400052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7572396" y="1214422"/>
            <a:ext cx="92869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57158" y="4857760"/>
            <a:ext cx="128588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8" idx="3"/>
            <a:endCxn id="12" idx="7"/>
          </p:cNvCxnSpPr>
          <p:nvPr/>
        </p:nvCxnSpPr>
        <p:spPr>
          <a:xfrm rot="5400000">
            <a:off x="3012468" y="266446"/>
            <a:ext cx="3138194" cy="62536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86</Words>
  <Application>Microsoft Office PowerPoint</Application>
  <PresentationFormat>如螢幕大小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如何將JPG、PNG圖檔轉成SVG向量圖檔</vt:lpstr>
      <vt:lpstr>2D轉3D的圖檔差異—JPG、PNG</vt:lpstr>
      <vt:lpstr>2D轉3D的圖檔差異—SVG</vt:lpstr>
      <vt:lpstr>利用SVG網路轉換器</vt:lpstr>
      <vt:lpstr>JPG轉SVG</vt:lpstr>
      <vt:lpstr>JPG轉SVG</vt:lpstr>
      <vt:lpstr>JPG轉SVG</vt:lpstr>
      <vt:lpstr>JPG轉SVG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如何將JPG、PNG圖檔轉成SVG向量圖檔</dc:title>
  <dc:creator>User</dc:creator>
  <cp:lastModifiedBy>User</cp:lastModifiedBy>
  <cp:revision>4</cp:revision>
  <dcterms:created xsi:type="dcterms:W3CDTF">2016-07-01T05:40:09Z</dcterms:created>
  <dcterms:modified xsi:type="dcterms:W3CDTF">2016-07-01T06:16:50Z</dcterms:modified>
</cp:coreProperties>
</file>