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06" r:id="rId3"/>
    <p:sldId id="257" r:id="rId4"/>
    <p:sldId id="258" r:id="rId5"/>
    <p:sldId id="259" r:id="rId6"/>
    <p:sldId id="260" r:id="rId7"/>
    <p:sldId id="261" r:id="rId8"/>
    <p:sldId id="262" r:id="rId9"/>
    <p:sldId id="307" r:id="rId10"/>
    <p:sldId id="263" r:id="rId11"/>
    <p:sldId id="264" r:id="rId12"/>
    <p:sldId id="266" r:id="rId13"/>
    <p:sldId id="267" r:id="rId14"/>
    <p:sldId id="268" r:id="rId15"/>
    <p:sldId id="269" r:id="rId16"/>
    <p:sldId id="308" r:id="rId17"/>
    <p:sldId id="270" r:id="rId18"/>
    <p:sldId id="271" r:id="rId19"/>
    <p:sldId id="309" r:id="rId20"/>
    <p:sldId id="273" r:id="rId21"/>
    <p:sldId id="312" r:id="rId22"/>
    <p:sldId id="313" r:id="rId23"/>
    <p:sldId id="274" r:id="rId24"/>
    <p:sldId id="275" r:id="rId25"/>
    <p:sldId id="276" r:id="rId26"/>
    <p:sldId id="277" r:id="rId27"/>
    <p:sldId id="278" r:id="rId28"/>
    <p:sldId id="280" r:id="rId29"/>
    <p:sldId id="281" r:id="rId30"/>
    <p:sldId id="282" r:id="rId31"/>
    <p:sldId id="283" r:id="rId32"/>
    <p:sldId id="314" r:id="rId33"/>
    <p:sldId id="284" r:id="rId34"/>
    <p:sldId id="285" r:id="rId35"/>
    <p:sldId id="286" r:id="rId36"/>
    <p:sldId id="287" r:id="rId37"/>
    <p:sldId id="288" r:id="rId38"/>
    <p:sldId id="289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1" r:id="rId48"/>
    <p:sldId id="300" r:id="rId49"/>
    <p:sldId id="302" r:id="rId50"/>
    <p:sldId id="315" r:id="rId5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8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5EECC-18EA-4090-990B-2AE56357E90C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AB2E5-8301-491E-B5E3-F18585ADFD7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004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36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539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567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0369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1506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966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5030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923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305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708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0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805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451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470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415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838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826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15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908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7814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1325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551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88708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7261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3483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97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2878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144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196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0818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240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049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5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75923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8835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489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790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93464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4920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61676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4666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9433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54808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627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4299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448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835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350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1782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AB2E5-8301-491E-B5E3-F18585ADFD7C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48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D9B4A-5136-482C-9FB1-AD9A0199087D}" type="datetimeFigureOut">
              <a:rPr lang="zh-TW" altLang="en-US" smtClean="0"/>
              <a:pPr/>
              <a:t>2020/3/25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20E7D-5844-4935-B7A1-68441E6B9A7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z3dp.com/index.php?ac=article&amp;at=list&amp;tid=5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sz3dp.com/download-cente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2000264"/>
          </a:xfrm>
        </p:spPr>
        <p:txBody>
          <a:bodyPr>
            <a:noAutofit/>
          </a:bodyPr>
          <a:lstStyle/>
          <a:p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切片軟體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操作說明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5000636"/>
            <a:ext cx="6400800" cy="1357322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教材編製：陳培文</a:t>
            </a:r>
            <a:endParaRPr lang="en-US" altLang="zh-TW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2016.01.24</a:t>
            </a:r>
            <a:endParaRPr lang="zh-TW" altLang="en-US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6039" t="36132" r="89019" b="56055"/>
          <a:stretch>
            <a:fillRect/>
          </a:stretch>
        </p:blipFill>
        <p:spPr bwMode="auto">
          <a:xfrm>
            <a:off x="3286116" y="2571744"/>
            <a:ext cx="26521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使用操作說明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85852" y="1600200"/>
            <a:ext cx="740094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雙按桌面上的捷徑開啟程式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62256" t="52734" r="32617" b="38477"/>
          <a:stretch>
            <a:fillRect/>
          </a:stretch>
        </p:blipFill>
        <p:spPr bwMode="auto">
          <a:xfrm>
            <a:off x="3214678" y="2643182"/>
            <a:ext cx="250033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6620" t="3936" r="6278" b="8470"/>
          <a:stretch>
            <a:fillRect/>
          </a:stretch>
        </p:blipFill>
        <p:spPr bwMode="auto">
          <a:xfrm>
            <a:off x="357158" y="285728"/>
            <a:ext cx="842968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圓角矩形圖說文字 5"/>
          <p:cNvSpPr/>
          <p:nvPr/>
        </p:nvSpPr>
        <p:spPr>
          <a:xfrm>
            <a:off x="1142976" y="4429132"/>
            <a:ext cx="7072362" cy="1857388"/>
          </a:xfrm>
          <a:prstGeom prst="wedgeRoundRectCallout">
            <a:avLst>
              <a:gd name="adj1" fmla="val 1533"/>
              <a:gd name="adj2" fmla="val -12028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第一次使用時，會要求選擇印表機的種類，目前學校使用的機種是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Dreamer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系列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第一個選項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000364" y="2786058"/>
            <a:ext cx="2071702" cy="5715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操作項目說明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視角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t="21484" r="70703" b="38476"/>
          <a:stretch>
            <a:fillRect/>
          </a:stretch>
        </p:blipFill>
        <p:spPr bwMode="auto">
          <a:xfrm>
            <a:off x="428596" y="1428736"/>
            <a:ext cx="5072066" cy="519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5572132" y="1571612"/>
            <a:ext cx="3357586" cy="2500330"/>
          </a:xfrm>
          <a:prstGeom prst="wedgeRoundRectCallout">
            <a:avLst>
              <a:gd name="adj1" fmla="val -68914"/>
              <a:gd name="adj2" fmla="val -568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選擇不同的視角可以看到物件的狀況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5643570" y="4286256"/>
            <a:ext cx="3214710" cy="2357454"/>
          </a:xfrm>
          <a:prstGeom prst="wedgeRoundRectCallout">
            <a:avLst>
              <a:gd name="adj1" fmla="val -76263"/>
              <a:gd name="adj2" fmla="val 1521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重置：回到原來的立體圖模式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00034" y="1857364"/>
            <a:ext cx="1428760" cy="12144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操作項目說明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移動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t="27344" r="71436" b="36523"/>
          <a:stretch>
            <a:fillRect/>
          </a:stretch>
        </p:blipFill>
        <p:spPr bwMode="auto">
          <a:xfrm>
            <a:off x="357158" y="1714488"/>
            <a:ext cx="4295973" cy="40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3571868" y="1285860"/>
            <a:ext cx="5286412" cy="2286016"/>
          </a:xfrm>
          <a:prstGeom prst="wedgeRoundRectCallout">
            <a:avLst>
              <a:gd name="adj1" fmla="val -57933"/>
              <a:gd name="adj2" fmla="val 2141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設置位置的數值，是以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中間點為原點來標示，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如果都是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0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，就是「居中」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3643306" y="3643314"/>
            <a:ext cx="5214974" cy="1285884"/>
          </a:xfrm>
          <a:prstGeom prst="wedgeRoundRectCallout">
            <a:avLst>
              <a:gd name="adj1" fmla="val -60904"/>
              <a:gd name="adj2" fmla="val 49634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確定物件在底板上，也就是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Z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：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0mm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的意思。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7" name="內容版面配置區 4"/>
          <p:cNvSpPr txBox="1">
            <a:spLocks/>
          </p:cNvSpPr>
          <p:nvPr/>
        </p:nvSpPr>
        <p:spPr>
          <a:xfrm>
            <a:off x="4643438" y="5072074"/>
            <a:ext cx="4214842" cy="1285884"/>
          </a:xfrm>
          <a:prstGeom prst="wedgeRoundRectCallout">
            <a:avLst>
              <a:gd name="adj1" fmla="val -60696"/>
              <a:gd name="adj2" fmla="val -14704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重置：回到剛載入的狀態。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285720" y="2428868"/>
            <a:ext cx="1428760" cy="12144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操作項目說明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旋轉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t="31250" r="29687" b="17968"/>
          <a:stretch>
            <a:fillRect/>
          </a:stretch>
        </p:blipFill>
        <p:spPr bwMode="auto">
          <a:xfrm>
            <a:off x="236264" y="1571612"/>
            <a:ext cx="857252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3857620" y="1643050"/>
            <a:ext cx="4929222" cy="2143140"/>
          </a:xfrm>
          <a:prstGeom prst="wedgeRoundRectCallout">
            <a:avLst>
              <a:gd name="adj1" fmla="val -56647"/>
              <a:gd name="adj2" fmla="val 4528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可按照自己的需要，來旋轉調整物件的角度，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X,Y,Z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表示旋轉中心軸。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重置可回到調整前狀態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214282" y="2643182"/>
            <a:ext cx="1214478" cy="107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操作項目說明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縮放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t="34180" r="71436" b="29687"/>
          <a:stretch>
            <a:fillRect/>
          </a:stretch>
        </p:blipFill>
        <p:spPr bwMode="auto">
          <a:xfrm>
            <a:off x="285720" y="1643050"/>
            <a:ext cx="414142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4214810" y="1643050"/>
            <a:ext cx="4929190" cy="1643074"/>
          </a:xfrm>
          <a:prstGeom prst="wedgeRoundRectCallout">
            <a:avLst>
              <a:gd name="adj1" fmla="val -76932"/>
              <a:gd name="adj2" fmla="val 7999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勾選「保持</a:t>
            </a:r>
            <a:r>
              <a:rPr kumimoji="0" lang="zh-TW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比例」，調整時會等比例縮放。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4214810" y="3643314"/>
            <a:ext cx="4929190" cy="2928958"/>
          </a:xfrm>
          <a:prstGeom prst="wedgeRoundRectCallout">
            <a:avLst>
              <a:gd name="adj1" fmla="val -51608"/>
              <a:gd name="adj2" fmla="val -497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點選最大尺寸，會自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行縮放到可列印的最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大值。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重置：回到原來狀態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操作項目說明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切割</a:t>
            </a:r>
            <a:endParaRPr lang="zh-TW" altLang="en-US" sz="6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4861" t="34375" r="62079" b="25586"/>
          <a:stretch>
            <a:fillRect/>
          </a:stretch>
        </p:blipFill>
        <p:spPr bwMode="auto">
          <a:xfrm>
            <a:off x="214282" y="1357298"/>
            <a:ext cx="300036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14503" t="35672" r="42013" b="23290"/>
          <a:stretch>
            <a:fillRect/>
          </a:stretch>
        </p:blipFill>
        <p:spPr bwMode="auto">
          <a:xfrm>
            <a:off x="3500430" y="1357298"/>
            <a:ext cx="538532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39568" t="39258" r="42313" b="25586"/>
          <a:stretch>
            <a:fillRect/>
          </a:stretch>
        </p:blipFill>
        <p:spPr bwMode="auto">
          <a:xfrm>
            <a:off x="285720" y="4357694"/>
            <a:ext cx="2143140" cy="233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內容版面配置區 4"/>
          <p:cNvSpPr txBox="1">
            <a:spLocks/>
          </p:cNvSpPr>
          <p:nvPr/>
        </p:nvSpPr>
        <p:spPr>
          <a:xfrm>
            <a:off x="3071802" y="4357694"/>
            <a:ext cx="6072198" cy="2214578"/>
          </a:xfrm>
          <a:prstGeom prst="wedgeRoundRectCallout">
            <a:avLst>
              <a:gd name="adj1" fmla="val -57823"/>
              <a:gd name="adj2" fmla="val -9148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切割功能可將一個物件分割成兩個物件，可運用在雙色列印。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14282" y="2928934"/>
            <a:ext cx="1000132" cy="8572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操作項目說明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噴頭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t="38086" r="71436" b="25781"/>
          <a:stretch>
            <a:fillRect/>
          </a:stretch>
        </p:blipFill>
        <p:spPr bwMode="auto">
          <a:xfrm>
            <a:off x="357158" y="1714488"/>
            <a:ext cx="384023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內容版面配置區 4"/>
          <p:cNvSpPr txBox="1">
            <a:spLocks/>
          </p:cNvSpPr>
          <p:nvPr/>
        </p:nvSpPr>
        <p:spPr>
          <a:xfrm>
            <a:off x="4500562" y="1571612"/>
            <a:ext cx="4643438" cy="5000660"/>
          </a:xfrm>
          <a:prstGeom prst="wedgeRoundRectCallout">
            <a:avLst>
              <a:gd name="adj1" fmla="val -67825"/>
              <a:gd name="adj2" fmla="val -883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先點選要列印的物件。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點選使用噴嘴，一般右噴嘴是灰色，佐噴嘴是綠色。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3.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同一層高度，盡量使用同一個噴嘴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4.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重置：</a:t>
            </a:r>
            <a:r>
              <a:rPr kumimoji="0" lang="zh-TW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回到原狀態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14282" y="4214818"/>
            <a:ext cx="1428760" cy="12144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載入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STL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16113" t="6836" r="28222" b="29687"/>
          <a:stretch>
            <a:fillRect/>
          </a:stretch>
        </p:blipFill>
        <p:spPr bwMode="auto">
          <a:xfrm>
            <a:off x="357158" y="1357298"/>
            <a:ext cx="6072230" cy="519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4500562" y="1571612"/>
            <a:ext cx="4643438" cy="3857652"/>
          </a:xfrm>
          <a:prstGeom prst="wedgeRoundRectCallout">
            <a:avLst>
              <a:gd name="adj1" fmla="val -70638"/>
              <a:gd name="adj2" fmla="val -3893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先點選「載入」。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開啟要載入的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STL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檔所在資料夾。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目前為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Downloads)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開啟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STL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檔。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2786050" y="1285860"/>
            <a:ext cx="1000132" cy="10001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內容版面配置區 4"/>
          <p:cNvSpPr txBox="1">
            <a:spLocks/>
          </p:cNvSpPr>
          <p:nvPr/>
        </p:nvSpPr>
        <p:spPr>
          <a:xfrm>
            <a:off x="4500562" y="1571612"/>
            <a:ext cx="4643438" cy="3857652"/>
          </a:xfrm>
          <a:prstGeom prst="wedgeRoundRectCallout">
            <a:avLst>
              <a:gd name="adj1" fmla="val -92831"/>
              <a:gd name="adj2" fmla="val 3744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先點選「載入」。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開啟要載入的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STL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檔所在資料夾。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目前為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Downloads)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開啟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STL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檔。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428728" y="4714884"/>
            <a:ext cx="1143008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286380" y="5786454"/>
            <a:ext cx="1143008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模型存在錯誤？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5688" t="32226" r="38506" b="42383"/>
          <a:stretch>
            <a:fillRect/>
          </a:stretch>
        </p:blipFill>
        <p:spPr bwMode="auto">
          <a:xfrm>
            <a:off x="214282" y="1428736"/>
            <a:ext cx="5786478" cy="320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357158" y="4214818"/>
            <a:ext cx="8358246" cy="2428892"/>
          </a:xfrm>
          <a:prstGeom prst="wedgeRoundRectCallout">
            <a:avLst>
              <a:gd name="adj1" fmla="val -27125"/>
              <a:gd name="adj2" fmla="val -6618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因為在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SketchUp8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製作模型時，文字是由兩個以上的物件所組成。載入時會出現模型存在錯誤。不用擔心，選擇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「修復模型」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即可。修復完成按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「確定」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428728" y="3286124"/>
            <a:ext cx="1357322" cy="714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42826" t="36133" r="43448" b="45312"/>
          <a:stretch>
            <a:fillRect/>
          </a:stretch>
        </p:blipFill>
        <p:spPr bwMode="auto">
          <a:xfrm>
            <a:off x="6357950" y="2000240"/>
            <a:ext cx="253792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橢圓 7"/>
          <p:cNvSpPr/>
          <p:nvPr/>
        </p:nvSpPr>
        <p:spPr>
          <a:xfrm>
            <a:off x="7286644" y="3071810"/>
            <a:ext cx="1357322" cy="714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88640"/>
            <a:ext cx="8229600" cy="1520148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下載安裝</a:t>
            </a: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程式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7765" y="1691276"/>
            <a:ext cx="8104414" cy="12881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程式下載網址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  <a:hlinkClick r:id="rId3"/>
            </a:endParaRPr>
          </a:p>
          <a:p>
            <a:pPr>
              <a:buNone/>
            </a:pPr>
            <a:r>
              <a:rPr lang="en-US" altLang="zh-TW" dirty="0">
                <a:hlinkClick r:id="rId4"/>
              </a:rPr>
              <a:t>https://www.sz3dp.com/download-center</a:t>
            </a:r>
            <a:endParaRPr lang="zh-TW" altLang="en-US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l="26375" t="8001" r="6688" b="54200"/>
          <a:stretch/>
        </p:blipFill>
        <p:spPr>
          <a:xfrm>
            <a:off x="1259632" y="2906092"/>
            <a:ext cx="6120680" cy="194421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23528" y="4941168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注意：因為版本的更新很快，所以可能看到的版本會跟圖片不一樣。一般都是使用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windows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系統，請根據自己電腦的規格，選擇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win32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或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win64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的程式下載。</a:t>
            </a:r>
            <a:endParaRPr lang="zh-TW" altLang="en-US" sz="3000" dirty="0">
              <a:solidFill>
                <a:srgbClr val="FF0000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l="54725" t="33200" r="32675" b="58400"/>
          <a:stretch/>
        </p:blipFill>
        <p:spPr>
          <a:xfrm>
            <a:off x="3215687" y="2852936"/>
            <a:ext cx="2798293" cy="104936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l="54725" t="54200" r="34250" b="38800"/>
          <a:stretch/>
        </p:blipFill>
        <p:spPr>
          <a:xfrm>
            <a:off x="3131840" y="3769837"/>
            <a:ext cx="2581895" cy="922105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1259632" y="2906092"/>
            <a:ext cx="5904656" cy="8637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259632" y="3902340"/>
            <a:ext cx="5904656" cy="8637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要放到底板上嗎？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0224" t="36328" r="30224" b="44140"/>
          <a:stretch>
            <a:fillRect/>
          </a:stretch>
        </p:blipFill>
        <p:spPr bwMode="auto">
          <a:xfrm>
            <a:off x="357158" y="1643050"/>
            <a:ext cx="848683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357158" y="4714884"/>
            <a:ext cx="8358246" cy="1928826"/>
          </a:xfrm>
          <a:prstGeom prst="wedgeRoundRectCallout">
            <a:avLst>
              <a:gd name="adj1" fmla="val -7850"/>
              <a:gd name="adj2" fmla="val -8047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出現這個視窗表示：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模型沒在底板上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，除非是雙層以上的列印，否則建議最好能放在底板上，請按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「是」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2928926" y="3571876"/>
            <a:ext cx="1643074" cy="714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甚麼是支撐架？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3074" name="Picture 2" descr="http://ext.pimg.tw/rosemary25/4b9f12a0181f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428736"/>
            <a:ext cx="5715000" cy="4286250"/>
          </a:xfrm>
          <a:prstGeom prst="rect">
            <a:avLst/>
          </a:prstGeom>
          <a:noFill/>
        </p:spPr>
      </p:pic>
      <p:sp>
        <p:nvSpPr>
          <p:cNvPr id="6" name="內容版面配置區 4"/>
          <p:cNvSpPr txBox="1">
            <a:spLocks/>
          </p:cNvSpPr>
          <p:nvPr/>
        </p:nvSpPr>
        <p:spPr>
          <a:xfrm>
            <a:off x="357158" y="5143512"/>
            <a:ext cx="8358246" cy="1500198"/>
          </a:xfrm>
          <a:prstGeom prst="wedgeRoundRectCallout">
            <a:avLst>
              <a:gd name="adj1" fmla="val -7850"/>
              <a:gd name="adj2" fmla="val -8047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蓋房子時，要灌漿前會先力支撐架與模板，才能蓋出上一層樓。這就是支撐架的概念。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沒有支撐架的結果？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25954" name="Picture 2" descr="http://ext.pimg.tw/printer3d/1371539621-2600936674.jpg?v=13715396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571612"/>
            <a:ext cx="5524500" cy="3105150"/>
          </a:xfrm>
          <a:prstGeom prst="rect">
            <a:avLst/>
          </a:prstGeom>
          <a:noFill/>
        </p:spPr>
      </p:pic>
      <p:sp>
        <p:nvSpPr>
          <p:cNvPr id="7" name="內容版面配置區 4"/>
          <p:cNvSpPr txBox="1">
            <a:spLocks/>
          </p:cNvSpPr>
          <p:nvPr/>
        </p:nvSpPr>
        <p:spPr>
          <a:xfrm>
            <a:off x="357158" y="5143512"/>
            <a:ext cx="8358246" cy="1500198"/>
          </a:xfrm>
          <a:prstGeom prst="wedgeRoundRectCallout">
            <a:avLst>
              <a:gd name="adj1" fmla="val -9413"/>
              <a:gd name="adj2" fmla="val -12304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線材因下方沒有支撐材，所以全部往下掉，而使列印失敗。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如何設定支架？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3691" t="3906" r="37012" b="31640"/>
          <a:stretch>
            <a:fillRect/>
          </a:stretch>
        </p:blipFill>
        <p:spPr bwMode="auto">
          <a:xfrm>
            <a:off x="857224" y="1428736"/>
            <a:ext cx="285752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4000496" y="1428736"/>
            <a:ext cx="4786346" cy="3214710"/>
          </a:xfrm>
          <a:prstGeom prst="wedgeRoundRectCallout">
            <a:avLst>
              <a:gd name="adj1" fmla="val -71275"/>
              <a:gd name="adj2" fmla="val 351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是不是每一個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3D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列印都要設定支撐呢？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當然不是。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當角度比較大時，就要設定支撐。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2357422" y="2500306"/>
            <a:ext cx="1000132" cy="107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內容版面配置區 4"/>
          <p:cNvSpPr txBox="1">
            <a:spLocks/>
          </p:cNvSpPr>
          <p:nvPr/>
        </p:nvSpPr>
        <p:spPr>
          <a:xfrm>
            <a:off x="4071934" y="4929198"/>
            <a:ext cx="4786346" cy="1714512"/>
          </a:xfrm>
          <a:prstGeom prst="wedgeRoundRectCallout">
            <a:avLst>
              <a:gd name="adj1" fmla="val -68546"/>
              <a:gd name="adj2" fmla="val -23573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當角度比較小時，就不需要設定支撐。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2571736" y="4929198"/>
            <a:ext cx="1000132" cy="107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支撐的種類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線狀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0762" t="4883" r="31152" b="44336"/>
          <a:stretch>
            <a:fillRect/>
          </a:stretch>
        </p:blipFill>
        <p:spPr bwMode="auto">
          <a:xfrm>
            <a:off x="571472" y="1643050"/>
            <a:ext cx="371477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32959" t="4883" r="36279" b="31640"/>
          <a:stretch>
            <a:fillRect/>
          </a:stretch>
        </p:blipFill>
        <p:spPr bwMode="auto">
          <a:xfrm>
            <a:off x="4643438" y="1571612"/>
            <a:ext cx="300039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橢圓 5"/>
          <p:cNvSpPr/>
          <p:nvPr/>
        </p:nvSpPr>
        <p:spPr>
          <a:xfrm>
            <a:off x="928662" y="1500174"/>
            <a:ext cx="1000132" cy="107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500694" y="1428736"/>
            <a:ext cx="1000132" cy="107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714612" y="4429132"/>
            <a:ext cx="857256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支撐的種類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樹狀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0761" t="4883" r="31885" b="44336"/>
          <a:stretch>
            <a:fillRect/>
          </a:stretch>
        </p:blipFill>
        <p:spPr bwMode="auto">
          <a:xfrm>
            <a:off x="500034" y="1571612"/>
            <a:ext cx="364333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34619" t="3125" r="36084" b="32422"/>
          <a:stretch>
            <a:fillRect/>
          </a:stretch>
        </p:blipFill>
        <p:spPr bwMode="auto">
          <a:xfrm>
            <a:off x="4857752" y="1428736"/>
            <a:ext cx="285752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橢圓 5"/>
          <p:cNvSpPr/>
          <p:nvPr/>
        </p:nvSpPr>
        <p:spPr>
          <a:xfrm>
            <a:off x="857224" y="1428736"/>
            <a:ext cx="1000132" cy="107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500694" y="1428736"/>
            <a:ext cx="1000132" cy="107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643042" y="4357694"/>
            <a:ext cx="857256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如何將支撐清除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33691" t="3906" r="35547" b="31640"/>
          <a:stretch>
            <a:fillRect/>
          </a:stretch>
        </p:blipFill>
        <p:spPr bwMode="auto">
          <a:xfrm>
            <a:off x="2928926" y="1571612"/>
            <a:ext cx="300039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4286248" y="1500174"/>
            <a:ext cx="1000132" cy="10715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我可以自己增刪支撐嗎？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4394" t="19531" r="35547" b="32617"/>
          <a:stretch>
            <a:fillRect/>
          </a:stretch>
        </p:blipFill>
        <p:spPr bwMode="auto">
          <a:xfrm>
            <a:off x="857224" y="1571612"/>
            <a:ext cx="7770705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714348" y="2285992"/>
            <a:ext cx="1000132" cy="27860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支撐設定完成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32959" t="4883" r="34082" b="32617"/>
          <a:stretch>
            <a:fillRect/>
          </a:stretch>
        </p:blipFill>
        <p:spPr bwMode="auto">
          <a:xfrm>
            <a:off x="428596" y="1500174"/>
            <a:ext cx="321471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3427" t="5682" r="35794" b="32760"/>
          <a:stretch>
            <a:fillRect/>
          </a:stretch>
        </p:blipFill>
        <p:spPr bwMode="auto">
          <a:xfrm>
            <a:off x="5429256" y="1428736"/>
            <a:ext cx="314327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2714612" y="1357298"/>
            <a:ext cx="785818" cy="10001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4000496" y="1428736"/>
            <a:ext cx="4786346" cy="2428892"/>
          </a:xfrm>
          <a:prstGeom prst="wedgeRoundRectCallout">
            <a:avLst>
              <a:gd name="adj1" fmla="val -64604"/>
              <a:gd name="adj2" fmla="val -4298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設定完成後，請點選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「返回」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保存嗎？都可以，若不需要可選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「否」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7072330" y="4572008"/>
            <a:ext cx="928694" cy="5715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設定列印噴嘴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右噴嘴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5127" t="18554" r="37012" b="26758"/>
          <a:stretch>
            <a:fillRect/>
          </a:stretch>
        </p:blipFill>
        <p:spPr bwMode="auto">
          <a:xfrm>
            <a:off x="1714480" y="1500174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32243" t="18309" r="36978" b="31182"/>
          <a:stretch>
            <a:fillRect/>
          </a:stretch>
        </p:blipFill>
        <p:spPr bwMode="auto">
          <a:xfrm>
            <a:off x="4357686" y="2071678"/>
            <a:ext cx="284412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安裝步驟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4800" dirty="0" smtClean="0">
                <a:latin typeface="華康超明體" pitchFamily="49" charset="-120"/>
                <a:ea typeface="華康超明體" pitchFamily="49" charset="-120"/>
              </a:rPr>
              <a:t>開啟安裝程式</a:t>
            </a:r>
            <a:endParaRPr lang="zh-TW" altLang="en-US" sz="48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6113" t="14361" r="70703" b="80469"/>
          <a:stretch>
            <a:fillRect/>
          </a:stretch>
        </p:blipFill>
        <p:spPr bwMode="auto">
          <a:xfrm>
            <a:off x="714348" y="2571744"/>
            <a:ext cx="728667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設定列印噴嘴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左噴嘴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4394" t="18554" r="37744" b="21875"/>
          <a:stretch>
            <a:fillRect/>
          </a:stretch>
        </p:blipFill>
        <p:spPr bwMode="auto">
          <a:xfrm>
            <a:off x="1571604" y="1643050"/>
            <a:ext cx="564360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雙色列印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—</a:t>
            </a:r>
            <a:b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同時設定雙噴嘴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3662" t="41016" r="17969" b="25781"/>
          <a:stretch>
            <a:fillRect/>
          </a:stretch>
        </p:blipFill>
        <p:spPr bwMode="auto">
          <a:xfrm>
            <a:off x="714348" y="2285992"/>
            <a:ext cx="764386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571472" y="4857760"/>
            <a:ext cx="8143932" cy="1785950"/>
          </a:xfrm>
          <a:prstGeom prst="wedgeRoundRectCallout">
            <a:avLst>
              <a:gd name="adj1" fmla="val 7130"/>
              <a:gd name="adj2" fmla="val -9906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雙色列印時，上下層物件中間必須完全密合，可參考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「移動」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功能中的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Z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軸數值。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列印設定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列印設定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30029" t="4883" r="28955" b="34570"/>
          <a:stretch>
            <a:fillRect/>
          </a:stretch>
        </p:blipFill>
        <p:spPr bwMode="auto">
          <a:xfrm>
            <a:off x="642909" y="1500174"/>
            <a:ext cx="341980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4071934" y="1500174"/>
            <a:ext cx="4857784" cy="4929222"/>
          </a:xfrm>
          <a:prstGeom prst="wedgeRoundRectCallout">
            <a:avLst>
              <a:gd name="adj1" fmla="val -73482"/>
              <a:gd name="adj2" fmla="val -424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當物件的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「移動」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、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「旋轉」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、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「縮放」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、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「切割」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、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「噴嘴」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以及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「支撐」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都設定完成後，請點選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「打印」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，開始列印切片設定。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2500298" y="1428736"/>
            <a:ext cx="714380" cy="714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設定左右噴嘴的材料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l="30762" t="14648" r="29687" b="35547"/>
          <a:stretch>
            <a:fillRect/>
          </a:stretch>
        </p:blipFill>
        <p:spPr bwMode="auto">
          <a:xfrm>
            <a:off x="428596" y="1357298"/>
            <a:ext cx="38576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 l="30762" t="15625" r="29687" b="32617"/>
          <a:stretch>
            <a:fillRect/>
          </a:stretch>
        </p:blipFill>
        <p:spPr bwMode="auto">
          <a:xfrm>
            <a:off x="4500562" y="1428736"/>
            <a:ext cx="385765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內容版面配置區 4"/>
          <p:cNvSpPr txBox="1">
            <a:spLocks/>
          </p:cNvSpPr>
          <p:nvPr/>
        </p:nvSpPr>
        <p:spPr>
          <a:xfrm>
            <a:off x="71406" y="5072098"/>
            <a:ext cx="8929718" cy="1714488"/>
          </a:xfrm>
          <a:prstGeom prst="wedgeRoundRectCallout">
            <a:avLst>
              <a:gd name="adj1" fmla="val -30274"/>
              <a:gd name="adj2" fmla="val -17879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目前使用材料有三種，「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ABS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」、「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PLA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」、「可溶性材料」，請事先確認後再設定。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642910" y="2428868"/>
            <a:ext cx="142876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4643438" y="2571744"/>
            <a:ext cx="142876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設定支撐材料使用噴嘴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30762" t="15625" r="29687" b="32617"/>
          <a:stretch>
            <a:fillRect/>
          </a:stretch>
        </p:blipFill>
        <p:spPr bwMode="auto">
          <a:xfrm>
            <a:off x="571472" y="1571612"/>
            <a:ext cx="385765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2928926" y="1500174"/>
            <a:ext cx="6000792" cy="4929222"/>
          </a:xfrm>
          <a:prstGeom prst="wedgeRoundRectCallout">
            <a:avLst>
              <a:gd name="adj1" fmla="val -65045"/>
              <a:gd name="adj2" fmla="val -1305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支撐的預設是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「關閉」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若物件有設定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「支撐」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，請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務必要選用支撐列印噴嘴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，否則會造成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因為支撐未列印而失敗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建議支撐的選用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與物件選用的噴嘴相同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714348" y="3071810"/>
            <a:ext cx="142876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設定底板使用噴嘴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30762" t="15625" r="29687" b="32617"/>
          <a:stretch>
            <a:fillRect/>
          </a:stretch>
        </p:blipFill>
        <p:spPr bwMode="auto">
          <a:xfrm>
            <a:off x="428596" y="1500174"/>
            <a:ext cx="385765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2928926" y="1500174"/>
            <a:ext cx="6000792" cy="5143536"/>
          </a:xfrm>
          <a:prstGeom prst="wedgeRoundRectCallout">
            <a:avLst>
              <a:gd name="adj1" fmla="val -65045"/>
              <a:gd name="adj2" fmla="val -1305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底板的預設是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「關閉」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若物件有設定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「支撐」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，建議使用底板，可增加列印成功率。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當列印物與平台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接觸面積較小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時，或是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容易產生翹起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時，可以使用底板，來增加列印的成功率。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642910" y="3214686"/>
            <a:ext cx="142876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選擇列印方案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33691" t="40039" r="32617" b="48242"/>
          <a:stretch>
            <a:fillRect/>
          </a:stretch>
        </p:blipFill>
        <p:spPr bwMode="auto">
          <a:xfrm>
            <a:off x="285720" y="1714488"/>
            <a:ext cx="848921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785786" y="4214818"/>
            <a:ext cx="6286544" cy="2428892"/>
          </a:xfrm>
          <a:prstGeom prst="wedgeRoundRectCallout">
            <a:avLst>
              <a:gd name="adj1" fmla="val -25498"/>
              <a:gd name="adj2" fmla="val -6543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選擇列印的品質設定。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品質越低，列印時間越短。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建議選用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「標準」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列印。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857356" y="1714488"/>
            <a:ext cx="785818" cy="21431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286380" y="1571612"/>
            <a:ext cx="2000264" cy="1357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內容版面配置區 4"/>
          <p:cNvSpPr txBox="1">
            <a:spLocks/>
          </p:cNvSpPr>
          <p:nvPr/>
        </p:nvSpPr>
        <p:spPr>
          <a:xfrm>
            <a:off x="4429124" y="3143248"/>
            <a:ext cx="3714776" cy="714380"/>
          </a:xfrm>
          <a:prstGeom prst="wedgeRoundRectCallout">
            <a:avLst>
              <a:gd name="adj1" fmla="val -6353"/>
              <a:gd name="adj2" fmla="val -9387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特殊模式，很少用。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圍牆模式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24902" t="29297" r="30420" b="32617"/>
          <a:stretch>
            <a:fillRect/>
          </a:stretch>
        </p:blipFill>
        <p:spPr bwMode="auto">
          <a:xfrm>
            <a:off x="5143504" y="1956908"/>
            <a:ext cx="3643338" cy="232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7508" t="11996" r="25140" b="20133"/>
          <a:stretch>
            <a:fillRect/>
          </a:stretch>
        </p:blipFill>
        <p:spPr bwMode="auto">
          <a:xfrm>
            <a:off x="357158" y="1500174"/>
            <a:ext cx="4357718" cy="468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 l="27508" t="11996" r="25140" b="20133"/>
          <a:stretch>
            <a:fillRect/>
          </a:stretch>
        </p:blipFill>
        <p:spPr bwMode="auto">
          <a:xfrm>
            <a:off x="428596" y="1500174"/>
            <a:ext cx="4357718" cy="468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內容版面配置區 4"/>
          <p:cNvSpPr txBox="1">
            <a:spLocks/>
          </p:cNvSpPr>
          <p:nvPr/>
        </p:nvSpPr>
        <p:spPr>
          <a:xfrm>
            <a:off x="3071802" y="5000636"/>
            <a:ext cx="5715040" cy="1643074"/>
          </a:xfrm>
          <a:prstGeom prst="wedgeRoundRectCallout">
            <a:avLst>
              <a:gd name="adj1" fmla="val -47267"/>
              <a:gd name="adj2" fmla="val -13875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勾選圍牆模式。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必須使用底板設定。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主要在保持列印溫度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(ABS)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786050" y="3357562"/>
            <a:ext cx="571504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圍牆列印預覽圖樣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22705" t="4883" r="4052" b="34570"/>
          <a:stretch>
            <a:fillRect/>
          </a:stretch>
        </p:blipFill>
        <p:spPr bwMode="auto">
          <a:xfrm>
            <a:off x="1000100" y="1571612"/>
            <a:ext cx="71438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安裝步驟</a:t>
            </a:r>
            <a:r>
              <a:rPr lang="en-US" altLang="zh-TW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2958" t="39062" r="33086" b="42383"/>
          <a:stretch>
            <a:fillRect/>
          </a:stretch>
        </p:blipFill>
        <p:spPr bwMode="auto">
          <a:xfrm>
            <a:off x="428596" y="1857364"/>
            <a:ext cx="435771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5140" t="21466" r="25140" b="24868"/>
          <a:stretch>
            <a:fillRect/>
          </a:stretch>
        </p:blipFill>
        <p:spPr bwMode="auto">
          <a:xfrm>
            <a:off x="4572000" y="3286124"/>
            <a:ext cx="3857652" cy="312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1285852" y="2500306"/>
            <a:ext cx="3357586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357554" y="1785926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214546" y="3143248"/>
            <a:ext cx="1428760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714612" y="3643314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6286512" y="5857892"/>
            <a:ext cx="1428760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643570" y="6143620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花瓶模式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 l="30762" t="11719" r="28955" b="18945"/>
          <a:stretch>
            <a:fillRect/>
          </a:stretch>
        </p:blipFill>
        <p:spPr bwMode="auto">
          <a:xfrm>
            <a:off x="500034" y="1357298"/>
            <a:ext cx="392909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5140" t="4104" r="3832" b="34339"/>
          <a:stretch>
            <a:fillRect/>
          </a:stretch>
        </p:blipFill>
        <p:spPr bwMode="auto">
          <a:xfrm>
            <a:off x="4500562" y="1500174"/>
            <a:ext cx="428628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3071802" y="5000636"/>
            <a:ext cx="5715040" cy="1643074"/>
          </a:xfrm>
          <a:prstGeom prst="wedgeRoundRectCallout">
            <a:avLst>
              <a:gd name="adj1" fmla="val -48791"/>
              <a:gd name="adj2" fmla="val -11843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n-cs"/>
              </a:rPr>
              <a:t>勾選花瓶模式。</a:t>
            </a:r>
            <a:endParaRPr kumimoji="0" lang="en-US" altLang="zh-TW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超明體" pitchFamily="49" charset="-120"/>
              <a:ea typeface="華康超明體" pitchFamily="49" charset="-120"/>
              <a:cs typeface="+mn-cs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列印預覽圖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只留邊牆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2714612" y="3571876"/>
            <a:ext cx="571504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更進階的設定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-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層高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 l="34424" t="48828" r="31152" b="21875"/>
          <a:stretch>
            <a:fillRect/>
          </a:stretch>
        </p:blipFill>
        <p:spPr bwMode="auto">
          <a:xfrm>
            <a:off x="428595" y="1643050"/>
            <a:ext cx="4643471" cy="296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內容版面配置區 4"/>
          <p:cNvSpPr txBox="1">
            <a:spLocks/>
          </p:cNvSpPr>
          <p:nvPr/>
        </p:nvSpPr>
        <p:spPr>
          <a:xfrm>
            <a:off x="5214942" y="1571612"/>
            <a:ext cx="3714776" cy="4071966"/>
          </a:xfrm>
          <a:prstGeom prst="wedgeRoundRectCallout">
            <a:avLst>
              <a:gd name="adj1" fmla="val -65469"/>
              <a:gd name="adj2" fmla="val -3941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選用列印方案後，會有相對的基本設定，如果不想改變，可以忽略盡皆設定，直接列印。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500034" y="1928802"/>
            <a:ext cx="714380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內容版面配置區 4"/>
          <p:cNvSpPr txBox="1">
            <a:spLocks/>
          </p:cNvSpPr>
          <p:nvPr/>
        </p:nvSpPr>
        <p:spPr>
          <a:xfrm>
            <a:off x="500034" y="4000504"/>
            <a:ext cx="4429156" cy="2571768"/>
          </a:xfrm>
          <a:prstGeom prst="wedgeRoundRectCallout">
            <a:avLst>
              <a:gd name="adj1" fmla="val -29498"/>
              <a:gd name="adj2" fmla="val -8908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層高：每一層的高度，越小越細緻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第一層層高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更進階的設定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-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外殼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 l="33691" t="48828" r="31885" b="26758"/>
          <a:stretch>
            <a:fillRect/>
          </a:stretch>
        </p:blipFill>
        <p:spPr bwMode="auto">
          <a:xfrm>
            <a:off x="522894" y="1643050"/>
            <a:ext cx="819251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1928794" y="2285992"/>
            <a:ext cx="1071570" cy="642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更進階的設定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-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填充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 l="33691" t="47852" r="31152" b="27734"/>
          <a:stretch>
            <a:fillRect/>
          </a:stretch>
        </p:blipFill>
        <p:spPr bwMode="auto">
          <a:xfrm>
            <a:off x="928662" y="1714488"/>
            <a:ext cx="658372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3000364" y="2357430"/>
            <a:ext cx="714380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500034" y="4357694"/>
            <a:ext cx="8215370" cy="2214578"/>
          </a:xfrm>
          <a:prstGeom prst="wedgeRoundRectCallout">
            <a:avLst>
              <a:gd name="adj1" fmla="val -16248"/>
              <a:gd name="adj2" fmla="val -9956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填充密度：越高，越接近實心。若使用透明材質，或夜光材質，建議使用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100%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實心列印。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填充形狀：有「六邊形」及「線形」。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更進階的設定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 l="34424" t="48828" r="31884" b="26758"/>
          <a:stretch>
            <a:fillRect/>
          </a:stretch>
        </p:blipFill>
        <p:spPr bwMode="auto">
          <a:xfrm>
            <a:off x="1357290" y="1643050"/>
            <a:ext cx="630940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4143372" y="2143116"/>
            <a:ext cx="714380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357158" y="3786190"/>
            <a:ext cx="8501122" cy="3071810"/>
          </a:xfrm>
          <a:prstGeom prst="wedgeRoundRectCallout">
            <a:avLst>
              <a:gd name="adj1" fmla="val -8815"/>
              <a:gd name="adj2" fmla="val -8569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R="0" lvl="0" indent="-342900" defTabSz="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打印速度：有印材料時的速度。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lvl="0" indent="-342900" defTabSz="0">
              <a:spcBef>
                <a:spcPct val="20000"/>
              </a:spcBef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空走速度：沒有印材料時的速度。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lvl="0" indent="-342900" defTabSz="0">
              <a:spcBef>
                <a:spcPct val="20000"/>
              </a:spcBef>
              <a:defRPr/>
            </a:pP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建議：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如果要想印出較精緻的作品，建議速度要放慢到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20,50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，比較容易成功，但是時間要增加很多倍。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更進階的設定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 l="34424" t="48828" r="31884" b="27734"/>
          <a:stretch>
            <a:fillRect/>
          </a:stretch>
        </p:blipFill>
        <p:spPr bwMode="auto">
          <a:xfrm>
            <a:off x="1500166" y="1571612"/>
            <a:ext cx="629845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橢圓 5"/>
          <p:cNvSpPr/>
          <p:nvPr/>
        </p:nvSpPr>
        <p:spPr>
          <a:xfrm>
            <a:off x="5143504" y="2071678"/>
            <a:ext cx="714380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內容版面配置區 4"/>
          <p:cNvSpPr txBox="1">
            <a:spLocks/>
          </p:cNvSpPr>
          <p:nvPr/>
        </p:nvSpPr>
        <p:spPr>
          <a:xfrm>
            <a:off x="357158" y="3786190"/>
            <a:ext cx="8501122" cy="2500330"/>
          </a:xfrm>
          <a:prstGeom prst="wedgeRoundRectCallout">
            <a:avLst>
              <a:gd name="adj1" fmla="val -8815"/>
              <a:gd name="adj2" fmla="val -8569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indent="-342900" defTabSz="0">
              <a:spcBef>
                <a:spcPct val="20000"/>
              </a:spcBef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ABS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材質：噴嘴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220 ℃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，底板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105 ℃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lvl="0" indent="-342900" defTabSz="0">
              <a:spcBef>
                <a:spcPct val="20000"/>
              </a:spcBef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PLA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材質：噴嘴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200 ℃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，底板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50℃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lvl="0" indent="-342900" defTabSz="0">
              <a:spcBef>
                <a:spcPct val="20000"/>
              </a:spcBef>
              <a:defRPr/>
            </a:pP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建議：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使用系統設定即可。</a:t>
            </a:r>
            <a:endParaRPr lang="zh-TW" altLang="en-US" sz="36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更進階的設定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 l="34424" t="47852" r="31884" b="27734"/>
          <a:stretch>
            <a:fillRect/>
          </a:stretch>
        </p:blipFill>
        <p:spPr bwMode="auto">
          <a:xfrm>
            <a:off x="1357290" y="1571611"/>
            <a:ext cx="6357982" cy="34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橢圓 5"/>
          <p:cNvSpPr/>
          <p:nvPr/>
        </p:nvSpPr>
        <p:spPr>
          <a:xfrm>
            <a:off x="6000760" y="2214554"/>
            <a:ext cx="714380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內容版面配置區 4"/>
          <p:cNvSpPr txBox="1">
            <a:spLocks/>
          </p:cNvSpPr>
          <p:nvPr/>
        </p:nvSpPr>
        <p:spPr>
          <a:xfrm>
            <a:off x="357158" y="4572008"/>
            <a:ext cx="8501122" cy="1714512"/>
          </a:xfrm>
          <a:prstGeom prst="wedgeRoundRectCallout">
            <a:avLst>
              <a:gd name="adj1" fmla="val -8986"/>
              <a:gd name="adj2" fmla="val -12802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indent="-342900" defTabSz="0">
              <a:spcBef>
                <a:spcPct val="20000"/>
              </a:spcBef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ABS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材質：不啟動冷卻風扇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否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lvl="0" indent="-342900" defTabSz="0">
              <a:spcBef>
                <a:spcPct val="20000"/>
              </a:spcBef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en-US" altLang="zh-TW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PLA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材質：啟動冷卻風扇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是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 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完成列印設定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注意：在按確定之前，一定要記得先將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SD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卡插到電腦，才能存檔喔！</a:t>
            </a:r>
            <a:endParaRPr lang="zh-TW" altLang="en-US" sz="36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 l="30198" t="47852" r="32467" b="17968"/>
          <a:stretch>
            <a:fillRect/>
          </a:stretch>
        </p:blipFill>
        <p:spPr bwMode="auto">
          <a:xfrm>
            <a:off x="2143108" y="3000372"/>
            <a:ext cx="485778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4071934" y="4643446"/>
            <a:ext cx="714380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642910" y="5572140"/>
            <a:ext cx="6786610" cy="1000108"/>
          </a:xfrm>
          <a:prstGeom prst="wedgeRoundRectCallout">
            <a:avLst>
              <a:gd name="adj1" fmla="val 6279"/>
              <a:gd name="adj2" fmla="val -10359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indent="-342900" defTabSz="0">
              <a:spcBef>
                <a:spcPct val="20000"/>
              </a:spcBef>
              <a:defRPr/>
            </a:pP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「確定」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，完成切片檔。</a:t>
            </a:r>
            <a:endParaRPr lang="en-US" altLang="zh-TW" sz="36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儲存切片檔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 l="19971" t="17773" r="16308" b="24609"/>
          <a:stretch>
            <a:fillRect/>
          </a:stretch>
        </p:blipFill>
        <p:spPr bwMode="auto">
          <a:xfrm>
            <a:off x="1928794" y="1643050"/>
            <a:ext cx="5143536" cy="348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3214678" y="4643446"/>
            <a:ext cx="714380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內容版面配置區 4"/>
          <p:cNvSpPr txBox="1">
            <a:spLocks/>
          </p:cNvSpPr>
          <p:nvPr/>
        </p:nvSpPr>
        <p:spPr>
          <a:xfrm>
            <a:off x="642910" y="5572140"/>
            <a:ext cx="4071966" cy="1000108"/>
          </a:xfrm>
          <a:prstGeom prst="wedgeRoundRectCallout">
            <a:avLst>
              <a:gd name="adj1" fmla="val 22675"/>
              <a:gd name="adj2" fmla="val -10069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indent="-342900" defTabSz="0">
              <a:spcBef>
                <a:spcPct val="20000"/>
              </a:spcBef>
              <a:defRPr/>
            </a:pP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切片檔的副檔名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.g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完成切片檔準備列印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>
              <a:buNone/>
            </a:pP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完成列印切片檔後，右上角會出現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「打印時間估算」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以及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「打印材料估算」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以公參考。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 marL="0">
              <a:buNone/>
            </a:pP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 marL="0">
              <a:buNone/>
            </a:pP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 marL="0">
              <a:buNone/>
            </a:pP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pPr marL="0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SD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卡拿到</a:t>
            </a:r>
            <a:r>
              <a:rPr lang="en-US" altLang="zh-TW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印表機準備列印。</a:t>
            </a:r>
            <a:endParaRPr lang="zh-TW" altLang="en-US" sz="36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 l="70565" t="4627" r="15303" b="83824"/>
          <a:stretch>
            <a:fillRect/>
          </a:stretch>
        </p:blipFill>
        <p:spPr bwMode="auto">
          <a:xfrm>
            <a:off x="3357554" y="2857496"/>
            <a:ext cx="528641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安裝步驟</a:t>
            </a:r>
            <a:r>
              <a:rPr lang="en-US" altLang="zh-TW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25098" t="21679" r="25097" b="25586"/>
          <a:stretch>
            <a:fillRect/>
          </a:stretch>
        </p:blipFill>
        <p:spPr bwMode="auto">
          <a:xfrm>
            <a:off x="142844" y="1500174"/>
            <a:ext cx="485778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5140" t="23044" r="25140" b="24868"/>
          <a:stretch>
            <a:fillRect/>
          </a:stretch>
        </p:blipFill>
        <p:spPr bwMode="auto">
          <a:xfrm>
            <a:off x="3857620" y="2214554"/>
            <a:ext cx="5214974" cy="40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285720" y="4000504"/>
            <a:ext cx="2000232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14282" y="3500438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14678" y="4786322"/>
            <a:ext cx="714380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714612" y="5214950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7000892" y="5643578"/>
            <a:ext cx="928694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572264" y="5072074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>
            <a:normAutofit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可以準備列印囉！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安裝步驟</a:t>
            </a:r>
            <a:r>
              <a:rPr lang="en-US" altLang="zh-TW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4902" t="21484" r="25293" b="25781"/>
          <a:stretch>
            <a:fillRect/>
          </a:stretch>
        </p:blipFill>
        <p:spPr bwMode="auto">
          <a:xfrm>
            <a:off x="0" y="1142984"/>
            <a:ext cx="485778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5140" t="21466" r="26324" b="26447"/>
          <a:stretch>
            <a:fillRect/>
          </a:stretch>
        </p:blipFill>
        <p:spPr bwMode="auto">
          <a:xfrm>
            <a:off x="3857620" y="2071678"/>
            <a:ext cx="5000660" cy="402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3071802" y="4429132"/>
            <a:ext cx="785818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643174" y="3786190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85720" y="5143512"/>
            <a:ext cx="764386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安裝置一半時會出現「驅動程式」的安裝，請先執行安裝。</a:t>
            </a:r>
            <a:endParaRPr lang="zh-TW" altLang="en-US" sz="4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安裝步驟</a:t>
            </a:r>
            <a:r>
              <a:rPr lang="en-US" altLang="zh-TW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832" t="7260" r="46449" b="45388"/>
          <a:stretch>
            <a:fillRect/>
          </a:stretch>
        </p:blipFill>
        <p:spPr bwMode="auto">
          <a:xfrm>
            <a:off x="4143372" y="2653410"/>
            <a:ext cx="5000628" cy="357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3662" t="6836" r="46533" b="44336"/>
          <a:stretch>
            <a:fillRect/>
          </a:stretch>
        </p:blipFill>
        <p:spPr bwMode="auto">
          <a:xfrm>
            <a:off x="214282" y="1285860"/>
            <a:ext cx="485778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3286116" y="4357694"/>
            <a:ext cx="928694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000364" y="4786322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5290" t="19888" r="25140" b="25946"/>
          <a:stretch>
            <a:fillRect/>
          </a:stretch>
        </p:blipFill>
        <p:spPr bwMode="auto">
          <a:xfrm>
            <a:off x="3571868" y="2428868"/>
            <a:ext cx="5063075" cy="414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安裝完成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3894" t="6836" r="46533" b="44423"/>
          <a:stretch>
            <a:fillRect/>
          </a:stretch>
        </p:blipFill>
        <p:spPr bwMode="auto">
          <a:xfrm>
            <a:off x="379828" y="1720867"/>
            <a:ext cx="4835114" cy="356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6357950" y="6000768"/>
            <a:ext cx="1428760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5643570" y="6143620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6116" y="4786322"/>
            <a:ext cx="1071570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714612" y="5000636"/>
            <a:ext cx="785818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5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使用操作說明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1351</Words>
  <Application>Microsoft Office PowerPoint</Application>
  <PresentationFormat>如螢幕大小 (4:3)</PresentationFormat>
  <Paragraphs>192</Paragraphs>
  <Slides>50</Slides>
  <Notes>50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5" baseType="lpstr">
      <vt:lpstr>華康超明體</vt:lpstr>
      <vt:lpstr>新細明體</vt:lpstr>
      <vt:lpstr>Arial</vt:lpstr>
      <vt:lpstr>Calibri</vt:lpstr>
      <vt:lpstr>Office 佈景主題</vt:lpstr>
      <vt:lpstr>FlashPrint切片軟體 操作說明</vt:lpstr>
      <vt:lpstr>下載安裝程式</vt:lpstr>
      <vt:lpstr>安裝步驟</vt:lpstr>
      <vt:lpstr>安裝步驟1</vt:lpstr>
      <vt:lpstr>安裝步驟2</vt:lpstr>
      <vt:lpstr>安裝步驟3</vt:lpstr>
      <vt:lpstr>安裝步驟4</vt:lpstr>
      <vt:lpstr>安裝完成</vt:lpstr>
      <vt:lpstr>使用操作說明</vt:lpstr>
      <vt:lpstr>使用操作說明</vt:lpstr>
      <vt:lpstr>PowerPoint 簡報</vt:lpstr>
      <vt:lpstr>操作項目說明—視角</vt:lpstr>
      <vt:lpstr>操作項目說明—移動</vt:lpstr>
      <vt:lpstr>操作項目說明—旋轉</vt:lpstr>
      <vt:lpstr>操作項目說明—縮放</vt:lpstr>
      <vt:lpstr>操作項目說明—切割</vt:lpstr>
      <vt:lpstr>操作項目說明—噴頭</vt:lpstr>
      <vt:lpstr>載入STL檔</vt:lpstr>
      <vt:lpstr>模型存在錯誤？</vt:lpstr>
      <vt:lpstr>要放到底板上嗎？</vt:lpstr>
      <vt:lpstr>甚麼是支撐架？</vt:lpstr>
      <vt:lpstr>沒有支撐架的結果？</vt:lpstr>
      <vt:lpstr>如何設定支架？</vt:lpstr>
      <vt:lpstr>支撐的種類—線狀</vt:lpstr>
      <vt:lpstr>支撐的種類—樹狀</vt:lpstr>
      <vt:lpstr>如何將支撐清除</vt:lpstr>
      <vt:lpstr>我可以自己增刪支撐嗎？</vt:lpstr>
      <vt:lpstr>支撐設定完成</vt:lpstr>
      <vt:lpstr>設定列印噴嘴—右噴嘴</vt:lpstr>
      <vt:lpstr>設定列印噴嘴—左噴嘴</vt:lpstr>
      <vt:lpstr>雙色列印— 同時設定雙噴嘴</vt:lpstr>
      <vt:lpstr>列印設定</vt:lpstr>
      <vt:lpstr>列印設定</vt:lpstr>
      <vt:lpstr>設定左右噴嘴的材料</vt:lpstr>
      <vt:lpstr>設定支撐材料使用噴嘴</vt:lpstr>
      <vt:lpstr>設定底板使用噴嘴</vt:lpstr>
      <vt:lpstr>選擇列印方案</vt:lpstr>
      <vt:lpstr>圍牆模式</vt:lpstr>
      <vt:lpstr>圍牆列印預覽圖樣</vt:lpstr>
      <vt:lpstr>花瓶模式</vt:lpstr>
      <vt:lpstr>更進階的設定-層高</vt:lpstr>
      <vt:lpstr>更進階的設定-外殼</vt:lpstr>
      <vt:lpstr>更進階的設定-填充</vt:lpstr>
      <vt:lpstr>更進階的設定</vt:lpstr>
      <vt:lpstr>更進階的設定</vt:lpstr>
      <vt:lpstr>更進階的設定</vt:lpstr>
      <vt:lpstr>完成列印設定</vt:lpstr>
      <vt:lpstr>儲存切片檔</vt:lpstr>
      <vt:lpstr>完成切片檔準備列印</vt:lpstr>
      <vt:lpstr>可以準備列印囉！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USER</cp:lastModifiedBy>
  <cp:revision>24</cp:revision>
  <dcterms:created xsi:type="dcterms:W3CDTF">2015-10-26T11:18:46Z</dcterms:created>
  <dcterms:modified xsi:type="dcterms:W3CDTF">2020-03-25T10:11:49Z</dcterms:modified>
</cp:coreProperties>
</file>