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4" r:id="rId4"/>
    <p:sldId id="258" r:id="rId5"/>
    <p:sldId id="259" r:id="rId6"/>
    <p:sldId id="260" r:id="rId7"/>
    <p:sldId id="261" r:id="rId8"/>
    <p:sldId id="262" r:id="rId9"/>
    <p:sldId id="279" r:id="rId10"/>
    <p:sldId id="281" r:id="rId11"/>
    <p:sldId id="303" r:id="rId12"/>
    <p:sldId id="265" r:id="rId13"/>
    <p:sldId id="282" r:id="rId14"/>
    <p:sldId id="283" r:id="rId15"/>
    <p:sldId id="266" r:id="rId16"/>
    <p:sldId id="284" r:id="rId17"/>
    <p:sldId id="305" r:id="rId18"/>
    <p:sldId id="285" r:id="rId19"/>
    <p:sldId id="306" r:id="rId20"/>
    <p:sldId id="307" r:id="rId21"/>
    <p:sldId id="286" r:id="rId22"/>
    <p:sldId id="267" r:id="rId23"/>
    <p:sldId id="308" r:id="rId24"/>
    <p:sldId id="268" r:id="rId25"/>
    <p:sldId id="287" r:id="rId26"/>
    <p:sldId id="288" r:id="rId27"/>
    <p:sldId id="289" r:id="rId28"/>
    <p:sldId id="292" r:id="rId29"/>
    <p:sldId id="293" r:id="rId30"/>
    <p:sldId id="309" r:id="rId31"/>
    <p:sldId id="310" r:id="rId32"/>
    <p:sldId id="294" r:id="rId33"/>
    <p:sldId id="311" r:id="rId34"/>
    <p:sldId id="312" r:id="rId35"/>
    <p:sldId id="313" r:id="rId36"/>
    <p:sldId id="314" r:id="rId37"/>
    <p:sldId id="315" r:id="rId38"/>
    <p:sldId id="317" r:id="rId39"/>
    <p:sldId id="318" r:id="rId40"/>
    <p:sldId id="319" r:id="rId41"/>
    <p:sldId id="295" r:id="rId42"/>
    <p:sldId id="320" r:id="rId43"/>
    <p:sldId id="321" r:id="rId44"/>
    <p:sldId id="300" r:id="rId45"/>
    <p:sldId id="323" r:id="rId46"/>
    <p:sldId id="301" r:id="rId47"/>
    <p:sldId id="302" r:id="rId48"/>
    <p:sldId id="269" r:id="rId49"/>
    <p:sldId id="270" r:id="rId5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80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C8DE3-C7E3-4FC3-A37B-343D63A7BA27}" type="datetimeFigureOut">
              <a:rPr lang="zh-TW" altLang="en-US" smtClean="0"/>
              <a:pPr/>
              <a:t>2017/4/11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09479-9B9C-4551-8FFF-DA0C433FA65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5720" y="1142985"/>
            <a:ext cx="8501122" cy="2457466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手繪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鑰匙圈</a:t>
            </a:r>
            <a: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0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00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從</a:t>
            </a:r>
            <a:r>
              <a:rPr lang="en-US" altLang="zh-TW" sz="100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2D</a:t>
            </a:r>
            <a:r>
              <a:rPr lang="zh-TW" altLang="en-US" sz="100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變</a:t>
            </a:r>
            <a:r>
              <a:rPr lang="en-US" altLang="zh-TW" sz="10000" dirty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endParaRPr lang="zh-TW" altLang="en-US" sz="10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4357694"/>
            <a:ext cx="6400800" cy="1714512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編製者：陳培文</a:t>
            </a:r>
            <a:endParaRPr lang="en-US" altLang="zh-TW" sz="48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2016.7.31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設計鑰匙圈的</a:t>
            </a:r>
            <a:r>
              <a:rPr lang="zh-TW" altLang="en-US" sz="6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孔洞</a:t>
            </a:r>
            <a:r>
              <a:rPr lang="en-US" altLang="zh-TW" sz="6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內容版面配置區 7" descr="DSC007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42976" y="1643050"/>
            <a:ext cx="3286148" cy="2500330"/>
          </a:xfrm>
        </p:spPr>
      </p:pic>
      <p:pic>
        <p:nvPicPr>
          <p:cNvPr id="9" name="圖片 8" descr="DSC0076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43504" y="1643050"/>
            <a:ext cx="3021827" cy="2571768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4357686" y="2643182"/>
            <a:ext cx="857256" cy="785818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圖說文字 5"/>
          <p:cNvSpPr/>
          <p:nvPr/>
        </p:nvSpPr>
        <p:spPr>
          <a:xfrm>
            <a:off x="571472" y="4572008"/>
            <a:ext cx="7715304" cy="2143140"/>
          </a:xfrm>
          <a:prstGeom prst="wedgeRoundRectCallout">
            <a:avLst>
              <a:gd name="adj1" fmla="val 25108"/>
              <a:gd name="adj2" fmla="val -680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畫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一個掛鑰匙圈的孔洞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外圈約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5mm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，內圈約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2mm)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拍攝照片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如何裝上記憶卡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7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571612"/>
            <a:ext cx="2982857" cy="2520000"/>
          </a:xfrm>
        </p:spPr>
      </p:pic>
      <p:pic>
        <p:nvPicPr>
          <p:cNvPr id="6" name="圖片 5" descr="DSC007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15100" y="1571612"/>
            <a:ext cx="3628800" cy="2520000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785786" y="4357694"/>
            <a:ext cx="7715304" cy="2214578"/>
          </a:xfrm>
          <a:prstGeom prst="wedgeRoundRectCallout">
            <a:avLst>
              <a:gd name="adj1" fmla="val 2177"/>
              <a:gd name="adj2" fmla="val -6681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將相機下方的按鈕，先</a:t>
            </a:r>
            <a:r>
              <a:rPr lang="zh-TW" altLang="en-US" sz="4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往上推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，再將蓋自</a:t>
            </a:r>
            <a:r>
              <a:rPr lang="zh-TW" altLang="en-US" sz="4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往左邊推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就能操作底部的電池及記憶卡。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如何裝上記憶卡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785786" y="4357694"/>
            <a:ext cx="7715304" cy="2214578"/>
          </a:xfrm>
          <a:prstGeom prst="wedgeRoundRectCallout">
            <a:avLst>
              <a:gd name="adj1" fmla="val 2177"/>
              <a:gd name="adj2" fmla="val -6681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將記憶卡插入卡槽中，要注意方向千萬別裝反了，再將記憶卡向下壓即可卡住。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9" name="圖片 8" descr="DSC007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1357298"/>
            <a:ext cx="2873684" cy="2520000"/>
          </a:xfrm>
          <a:prstGeom prst="rect">
            <a:avLst/>
          </a:prstGeom>
        </p:spPr>
      </p:pic>
      <p:pic>
        <p:nvPicPr>
          <p:cNvPr id="10" name="圖片 9" descr="DSC0076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77834" y="1337628"/>
            <a:ext cx="3951818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如何裝上記憶卡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785786" y="4357694"/>
            <a:ext cx="7715304" cy="2214578"/>
          </a:xfrm>
          <a:prstGeom prst="wedgeRoundRectCallout">
            <a:avLst>
              <a:gd name="adj1" fmla="val 2177"/>
              <a:gd name="adj2" fmla="val -6681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將蓋子往下壓，同時往左邊推，就能將蓋子蓋住。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" name="圖片 5" descr="DSC0076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357298"/>
            <a:ext cx="3560870" cy="2520000"/>
          </a:xfrm>
          <a:prstGeom prst="rect">
            <a:avLst/>
          </a:prstGeom>
        </p:spPr>
      </p:pic>
      <p:pic>
        <p:nvPicPr>
          <p:cNvPr id="8" name="圖片 7" descr="DSC0076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159351" y="1357298"/>
            <a:ext cx="3341739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開啟電源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7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43306" y="1500174"/>
            <a:ext cx="5167930" cy="3357586"/>
          </a:xfrm>
        </p:spPr>
      </p:pic>
      <p:sp>
        <p:nvSpPr>
          <p:cNvPr id="6" name="圓角矩形圖說文字 5"/>
          <p:cNvSpPr/>
          <p:nvPr/>
        </p:nvSpPr>
        <p:spPr>
          <a:xfrm>
            <a:off x="428596" y="2500306"/>
            <a:ext cx="3071834" cy="4071966"/>
          </a:xfrm>
          <a:prstGeom prst="wedgeRoundRectCallout">
            <a:avLst>
              <a:gd name="adj1" fmla="val 94259"/>
              <a:gd name="adj2" fmla="val -3124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按住電源開關約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1-2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秒鐘，即可打開相機電源。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4643438" y="2428868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DSC009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1643050"/>
            <a:ext cx="7429520" cy="418361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設定近拍模式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857620" y="3286124"/>
            <a:ext cx="3071834" cy="1857388"/>
          </a:xfrm>
          <a:prstGeom prst="wedgeRoundRectCallout">
            <a:avLst>
              <a:gd name="adj1" fmla="val 63907"/>
              <a:gd name="adj2" fmla="val 4291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點選「近拍」模式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929454" y="4857760"/>
            <a:ext cx="785818" cy="642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2786050" y="5143512"/>
            <a:ext cx="1928826" cy="71438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357554" y="1785926"/>
            <a:ext cx="1285884" cy="114300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DSC00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7109281" cy="40032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設定近拍模式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1357290" y="4786322"/>
            <a:ext cx="6715172" cy="1928826"/>
          </a:xfrm>
          <a:prstGeom prst="wedgeRoundRectCallout">
            <a:avLst>
              <a:gd name="adj1" fmla="val 28933"/>
              <a:gd name="adj2" fmla="val -6172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</a:p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按一下「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OK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」完成設定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6500826" y="4000504"/>
            <a:ext cx="500066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3071802" y="2071678"/>
            <a:ext cx="128588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圖說文字 12"/>
          <p:cNvSpPr/>
          <p:nvPr/>
        </p:nvSpPr>
        <p:spPr>
          <a:xfrm>
            <a:off x="4786314" y="1214422"/>
            <a:ext cx="3786214" cy="1857388"/>
          </a:xfrm>
          <a:prstGeom prst="wedgeRoundRectCallout">
            <a:avLst>
              <a:gd name="adj1" fmla="val 4092"/>
              <a:gd name="adj2" fmla="val 7893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利用方向鍵選擇「</a:t>
            </a:r>
            <a:r>
              <a:rPr lang="en-US" altLang="zh-TW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ON</a:t>
            </a:r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6500826" y="3571876"/>
            <a:ext cx="500066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6" name="直線單箭頭接點 15"/>
          <p:cNvCxnSpPr>
            <a:stCxn id="14" idx="1"/>
          </p:cNvCxnSpPr>
          <p:nvPr/>
        </p:nvCxnSpPr>
        <p:spPr>
          <a:xfrm rot="16200000" flipV="1">
            <a:off x="4862984" y="1923571"/>
            <a:ext cx="1134341" cy="228781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DSC0077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6248" y="1357298"/>
            <a:ext cx="4048961" cy="271464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開始拍照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33971"/>
              <a:gd name="adj2" fmla="val -17007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確認拍攝範圍後，請半壓拍攝紐，讓相機進行自動對焦功能，確認影像清晰後，再按下快門拍照。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7143768" y="1000108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圖說文字 9"/>
          <p:cNvSpPr/>
          <p:nvPr/>
        </p:nvSpPr>
        <p:spPr>
          <a:xfrm>
            <a:off x="357158" y="1571612"/>
            <a:ext cx="3714776" cy="2643206"/>
          </a:xfrm>
          <a:prstGeom prst="wedgeRoundRectCallout">
            <a:avLst>
              <a:gd name="adj1" fmla="val 78385"/>
              <a:gd name="adj2" fmla="val -974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影像大小以「方框」為準，拍到最大。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注意影像的大小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0939.JPG"/>
          <p:cNvPicPr>
            <a:picLocks noChangeAspect="1"/>
          </p:cNvPicPr>
          <p:nvPr/>
        </p:nvPicPr>
        <p:blipFill>
          <a:blip r:embed="rId2" cstate="print"/>
          <a:srcRect l="29687" t="9765" r="7812" b="9765"/>
          <a:stretch>
            <a:fillRect/>
          </a:stretch>
        </p:blipFill>
        <p:spPr>
          <a:xfrm>
            <a:off x="714348" y="4071942"/>
            <a:ext cx="2857520" cy="2071702"/>
          </a:xfrm>
          <a:prstGeom prst="rect">
            <a:avLst/>
          </a:prstGeom>
        </p:spPr>
      </p:pic>
      <p:pic>
        <p:nvPicPr>
          <p:cNvPr id="5" name="圖片 4" descr="DSC00940.JPG"/>
          <p:cNvPicPr>
            <a:picLocks noChangeAspect="1"/>
          </p:cNvPicPr>
          <p:nvPr/>
        </p:nvPicPr>
        <p:blipFill>
          <a:blip r:embed="rId3" cstate="print"/>
          <a:srcRect l="24219" t="11153" r="21875" b="12540"/>
          <a:stretch>
            <a:fillRect/>
          </a:stretch>
        </p:blipFill>
        <p:spPr>
          <a:xfrm>
            <a:off x="5643570" y="4113355"/>
            <a:ext cx="2571768" cy="2049960"/>
          </a:xfrm>
          <a:prstGeom prst="rect">
            <a:avLst/>
          </a:prstGeom>
        </p:spPr>
      </p:pic>
      <p:pic>
        <p:nvPicPr>
          <p:cNvPr id="6" name="圖片 5" descr="DSC00941.JPG"/>
          <p:cNvPicPr>
            <a:picLocks noChangeAspect="1"/>
          </p:cNvPicPr>
          <p:nvPr/>
        </p:nvPicPr>
        <p:blipFill>
          <a:blip r:embed="rId4" cstate="print"/>
          <a:srcRect l="21875" t="8378" r="23437" b="15315"/>
          <a:stretch>
            <a:fillRect/>
          </a:stretch>
        </p:blipFill>
        <p:spPr>
          <a:xfrm>
            <a:off x="2714612" y="1357298"/>
            <a:ext cx="3357586" cy="263810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571604" y="6007262"/>
            <a:ext cx="1285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太小</a:t>
            </a:r>
            <a:endParaRPr lang="zh-TW" altLang="en-US" sz="4000" b="1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6500827" y="6000768"/>
            <a:ext cx="12858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太大</a:t>
            </a:r>
            <a:endParaRPr lang="zh-TW" altLang="en-US" sz="4000" b="1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禁止標誌 8"/>
          <p:cNvSpPr/>
          <p:nvPr/>
        </p:nvSpPr>
        <p:spPr>
          <a:xfrm>
            <a:off x="571472" y="3857628"/>
            <a:ext cx="857256" cy="78581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禁止標誌 9"/>
          <p:cNvSpPr/>
          <p:nvPr/>
        </p:nvSpPr>
        <p:spPr>
          <a:xfrm>
            <a:off x="7643834" y="3714752"/>
            <a:ext cx="857256" cy="78581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笑臉 10"/>
          <p:cNvSpPr/>
          <p:nvPr/>
        </p:nvSpPr>
        <p:spPr>
          <a:xfrm>
            <a:off x="1928794" y="1428736"/>
            <a:ext cx="785818" cy="714380"/>
          </a:xfrm>
          <a:prstGeom prst="smileyFace">
            <a:avLst/>
          </a:prstGeom>
          <a:solidFill>
            <a:srgbClr val="0000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928662" y="2214554"/>
            <a:ext cx="171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剛剛好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使用的工具與設備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7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DSC00938.JPG"/>
          <p:cNvPicPr>
            <a:picLocks noChangeAspect="1"/>
          </p:cNvPicPr>
          <p:nvPr/>
        </p:nvPicPr>
        <p:blipFill>
          <a:blip r:embed="rId2" cstate="print"/>
          <a:srcRect l="12500" t="6991" r="22656" b="54"/>
          <a:stretch>
            <a:fillRect/>
          </a:stretch>
        </p:blipFill>
        <p:spPr>
          <a:xfrm>
            <a:off x="3000364" y="1357298"/>
            <a:ext cx="2786082" cy="2249006"/>
          </a:xfrm>
          <a:prstGeom prst="rect">
            <a:avLst/>
          </a:prstGeom>
        </p:spPr>
      </p:pic>
      <p:pic>
        <p:nvPicPr>
          <p:cNvPr id="15" name="圖片 14" descr="DSC00935.JPG"/>
          <p:cNvPicPr>
            <a:picLocks noChangeAspect="1"/>
          </p:cNvPicPr>
          <p:nvPr/>
        </p:nvPicPr>
        <p:blipFill>
          <a:blip r:embed="rId3" cstate="print"/>
          <a:srcRect l="8593" t="2828" r="21875" b="2828"/>
          <a:stretch>
            <a:fillRect/>
          </a:stretch>
        </p:blipFill>
        <p:spPr>
          <a:xfrm>
            <a:off x="5072066" y="3714752"/>
            <a:ext cx="3010902" cy="2300464"/>
          </a:xfrm>
          <a:prstGeom prst="rect">
            <a:avLst/>
          </a:prstGeom>
        </p:spPr>
      </p:pic>
      <p:pic>
        <p:nvPicPr>
          <p:cNvPr id="13" name="圖片 12" descr="DSC00934.JPG"/>
          <p:cNvPicPr>
            <a:picLocks noChangeAspect="1"/>
          </p:cNvPicPr>
          <p:nvPr/>
        </p:nvPicPr>
        <p:blipFill>
          <a:blip r:embed="rId4" cstate="print"/>
          <a:srcRect l="20312" t="11153" r="38281" b="19477"/>
          <a:stretch>
            <a:fillRect/>
          </a:stretch>
        </p:blipFill>
        <p:spPr>
          <a:xfrm>
            <a:off x="1285852" y="3714752"/>
            <a:ext cx="2500330" cy="235880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注意光線與角度的影響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71604" y="6007262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有反光</a:t>
            </a:r>
            <a:endParaRPr lang="zh-TW" altLang="en-US" sz="4000" b="1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286381" y="6000768"/>
            <a:ext cx="2500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傾斜太大</a:t>
            </a:r>
            <a:endParaRPr lang="zh-TW" altLang="en-US" sz="4000" b="1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禁止標誌 8"/>
          <p:cNvSpPr/>
          <p:nvPr/>
        </p:nvSpPr>
        <p:spPr>
          <a:xfrm>
            <a:off x="571472" y="3857628"/>
            <a:ext cx="857256" cy="78581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禁止標誌 9"/>
          <p:cNvSpPr/>
          <p:nvPr/>
        </p:nvSpPr>
        <p:spPr>
          <a:xfrm>
            <a:off x="7643834" y="3714752"/>
            <a:ext cx="857256" cy="78581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笑臉 10"/>
          <p:cNvSpPr/>
          <p:nvPr/>
        </p:nvSpPr>
        <p:spPr>
          <a:xfrm>
            <a:off x="2285984" y="1428736"/>
            <a:ext cx="785818" cy="714380"/>
          </a:xfrm>
          <a:prstGeom prst="smileyFace">
            <a:avLst/>
          </a:prstGeom>
          <a:solidFill>
            <a:srgbClr val="0000FF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214415" y="2214554"/>
            <a:ext cx="1714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剛剛好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1214414" y="4643446"/>
            <a:ext cx="928694" cy="78581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拍照完成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85720" y="1214422"/>
            <a:ext cx="8572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華康超明體" pitchFamily="49" charset="-120"/>
                <a:ea typeface="華康超明體" pitchFamily="49" charset="-120"/>
              </a:rPr>
              <a:t>同學拍完照以後，請將自己的記憶卡取出備用，同時將相機交給下一個同學使用。</a:t>
            </a:r>
            <a:endParaRPr lang="zh-TW" altLang="en-US" sz="48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1" name="圖片 10" descr="DSC007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85720" y="3500438"/>
            <a:ext cx="2512500" cy="1800000"/>
          </a:xfrm>
          <a:prstGeom prst="rect">
            <a:avLst/>
          </a:prstGeom>
        </p:spPr>
      </p:pic>
      <p:pic>
        <p:nvPicPr>
          <p:cNvPr id="12" name="圖片 11" descr="DSC0077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000364" y="3500438"/>
            <a:ext cx="2942308" cy="1800000"/>
          </a:xfrm>
          <a:prstGeom prst="rect">
            <a:avLst/>
          </a:prstGeom>
        </p:spPr>
      </p:pic>
      <p:pic>
        <p:nvPicPr>
          <p:cNvPr id="13" name="圖片 12" descr="DSC0076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43636" y="3500438"/>
            <a:ext cx="2835000" cy="1800000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428596" y="5357826"/>
            <a:ext cx="2428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打開底蓋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143240" y="5357826"/>
            <a:ext cx="2428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壓一下記憶卡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286512" y="5357826"/>
            <a:ext cx="24288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記憶卡自動彈起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2571736" y="5143512"/>
            <a:ext cx="571504" cy="428628"/>
          </a:xfrm>
          <a:prstGeom prst="rightArrow">
            <a:avLst>
              <a:gd name="adj1" fmla="val 50000"/>
              <a:gd name="adj2" fmla="val 6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向右箭號 17"/>
          <p:cNvSpPr/>
          <p:nvPr/>
        </p:nvSpPr>
        <p:spPr>
          <a:xfrm>
            <a:off x="5715008" y="5143512"/>
            <a:ext cx="571504" cy="428628"/>
          </a:xfrm>
          <a:prstGeom prst="rightArrow">
            <a:avLst>
              <a:gd name="adj1" fmla="val 50000"/>
              <a:gd name="adj2" fmla="val 685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將記憶卡插入電腦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製作３Ｄ鑰匙圈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7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71604" y="1643050"/>
            <a:ext cx="2620800" cy="2520000"/>
          </a:xfrm>
        </p:spPr>
      </p:pic>
      <p:pic>
        <p:nvPicPr>
          <p:cNvPr id="6" name="圖片 5" descr="DSC0077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929190" y="1643050"/>
            <a:ext cx="2160000" cy="2520000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4143372" y="2786058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11172"/>
              <a:gd name="adj2" fmla="val -64524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打開電腦桌面的「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」資料夾，並雙按「</a:t>
            </a:r>
            <a:r>
              <a:rPr lang="en-US" altLang="zh-TW" sz="4400" dirty="0" err="1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」捷徑，啟動切片軟體。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25319"/>
              <a:gd name="adj2" fmla="val -7028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如有「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提示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」新版本下載，請先點選「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否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」，暫時不更新新版本。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" name="圖片 9" descr="DSC0078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14480" y="1857364"/>
            <a:ext cx="6000792" cy="2286016"/>
          </a:xfrm>
          <a:prstGeom prst="rect">
            <a:avLst/>
          </a:prstGeom>
        </p:spPr>
      </p:pic>
      <p:sp>
        <p:nvSpPr>
          <p:cNvPr id="11" name="橢圓 10"/>
          <p:cNvSpPr/>
          <p:nvPr/>
        </p:nvSpPr>
        <p:spPr>
          <a:xfrm>
            <a:off x="6286512" y="3000372"/>
            <a:ext cx="1000132" cy="10715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26488"/>
              <a:gd name="adj2" fmla="val -9618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點選上方的「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載入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」，會出現檔案總管，選擇「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本機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」，然後再選擇外接的「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SD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卡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圖片 7" descr="DSC007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48" y="1714488"/>
            <a:ext cx="1500198" cy="1857388"/>
          </a:xfrm>
          <a:prstGeom prst="rect">
            <a:avLst/>
          </a:prstGeom>
        </p:spPr>
      </p:pic>
      <p:pic>
        <p:nvPicPr>
          <p:cNvPr id="12" name="圖片 11" descr="DSC0078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928926" y="1785926"/>
            <a:ext cx="2286016" cy="1785950"/>
          </a:xfrm>
          <a:prstGeom prst="rect">
            <a:avLst/>
          </a:prstGeom>
        </p:spPr>
      </p:pic>
      <p:sp>
        <p:nvSpPr>
          <p:cNvPr id="7" name="向右箭號 6"/>
          <p:cNvSpPr/>
          <p:nvPr/>
        </p:nvSpPr>
        <p:spPr>
          <a:xfrm>
            <a:off x="2143108" y="221455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DSC007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857884" y="1857364"/>
            <a:ext cx="2857520" cy="1571636"/>
          </a:xfrm>
          <a:prstGeom prst="rect">
            <a:avLst/>
          </a:prstGeom>
        </p:spPr>
      </p:pic>
      <p:sp>
        <p:nvSpPr>
          <p:cNvPr id="14" name="向右箭號 13"/>
          <p:cNvSpPr/>
          <p:nvPr/>
        </p:nvSpPr>
        <p:spPr>
          <a:xfrm>
            <a:off x="5072066" y="221455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4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500570"/>
            <a:ext cx="8501122" cy="2071702"/>
          </a:xfrm>
          <a:prstGeom prst="wedgeRoundRectCallout">
            <a:avLst>
              <a:gd name="adj1" fmla="val 26488"/>
              <a:gd name="adj2" fmla="val -9618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點選資料夾「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DCIM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」，打開其中的資料夾「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100NIKON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」，再點選剛剛拍的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照片檔案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" name="圖片 9" descr="DSC007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785926"/>
            <a:ext cx="2714644" cy="1357322"/>
          </a:xfrm>
          <a:prstGeom prst="rect">
            <a:avLst/>
          </a:prstGeom>
        </p:spPr>
      </p:pic>
      <p:pic>
        <p:nvPicPr>
          <p:cNvPr id="11" name="圖片 10" descr="DSC0078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28992" y="2000240"/>
            <a:ext cx="2428892" cy="1000132"/>
          </a:xfrm>
          <a:prstGeom prst="rect">
            <a:avLst/>
          </a:prstGeom>
        </p:spPr>
      </p:pic>
      <p:pic>
        <p:nvPicPr>
          <p:cNvPr id="15" name="圖片 14" descr="DSC0078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15074" y="1643050"/>
            <a:ext cx="2714644" cy="1785950"/>
          </a:xfrm>
          <a:prstGeom prst="rect">
            <a:avLst/>
          </a:prstGeom>
        </p:spPr>
      </p:pic>
      <p:sp>
        <p:nvSpPr>
          <p:cNvPr id="16" name="向右箭號 15"/>
          <p:cNvSpPr/>
          <p:nvPr/>
        </p:nvSpPr>
        <p:spPr>
          <a:xfrm>
            <a:off x="2643174" y="214311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向右箭號 16"/>
          <p:cNvSpPr/>
          <p:nvPr/>
        </p:nvSpPr>
        <p:spPr>
          <a:xfrm>
            <a:off x="5429256" y="214311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286512" y="1643050"/>
            <a:ext cx="2643206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5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3" name="圖片 12" descr="DSC007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143240" y="1357298"/>
            <a:ext cx="3334154" cy="2520000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428596" y="4214818"/>
            <a:ext cx="8501122" cy="2357454"/>
          </a:xfrm>
          <a:prstGeom prst="wedgeRoundRectCallout">
            <a:avLst>
              <a:gd name="adj1" fmla="val -403"/>
              <a:gd name="adj2" fmla="val -856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變更資料如下：基底厚度設為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，最大厚度設為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8mm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，將寬度改為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，深度會自動修正。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4071934" y="2285992"/>
            <a:ext cx="785818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/>
          <p:cNvCxnSpPr/>
          <p:nvPr/>
        </p:nvCxnSpPr>
        <p:spPr>
          <a:xfrm rot="10800000">
            <a:off x="4929190" y="2428868"/>
            <a:ext cx="785818" cy="15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10800000">
            <a:off x="4929190" y="2713032"/>
            <a:ext cx="785818" cy="1588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rot="10800000">
            <a:off x="4929190" y="2998784"/>
            <a:ext cx="785818" cy="1588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/>
          <p:cNvSpPr txBox="1"/>
          <p:nvPr/>
        </p:nvSpPr>
        <p:spPr>
          <a:xfrm>
            <a:off x="5715008" y="2071678"/>
            <a:ext cx="64633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5733644" y="2500306"/>
            <a:ext cx="646331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8mm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5715008" y="2928934"/>
            <a:ext cx="80021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4714876" y="3500438"/>
            <a:ext cx="785818" cy="357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9285" t="48571" r="39286" b="31429"/>
          <a:stretch>
            <a:fillRect/>
          </a:stretch>
        </p:blipFill>
        <p:spPr bwMode="auto">
          <a:xfrm>
            <a:off x="2357422" y="1643050"/>
            <a:ext cx="502107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6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214818"/>
            <a:ext cx="8501122" cy="2357454"/>
          </a:xfrm>
          <a:prstGeom prst="wedgeRoundRectCallout">
            <a:avLst>
              <a:gd name="adj1" fmla="val -403"/>
              <a:gd name="adj2" fmla="val -856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的模型已經形成囉，可是好像不太完美，必須再加工一下。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畫一個</a:t>
            </a:r>
            <a: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  <a:t>2D</a:t>
            </a:r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圖案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滑鼠的操作技巧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2050" name="Picture 2" descr="http://www.tkec.com.tw/image/product/201107/117872_M.jpg?w=143&amp;h=143&amp;t=20131209114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3143248"/>
            <a:ext cx="3429000" cy="3429001"/>
          </a:xfrm>
          <a:prstGeom prst="rect">
            <a:avLst/>
          </a:prstGeom>
          <a:noFill/>
        </p:spPr>
      </p:pic>
      <p:sp>
        <p:nvSpPr>
          <p:cNvPr id="5" name="圓角矩形圖說文字 4"/>
          <p:cNvSpPr/>
          <p:nvPr/>
        </p:nvSpPr>
        <p:spPr>
          <a:xfrm>
            <a:off x="357158" y="3643314"/>
            <a:ext cx="2571768" cy="2643206"/>
          </a:xfrm>
          <a:prstGeom prst="wedgeRoundRectCallout">
            <a:avLst>
              <a:gd name="adj1" fmla="val 95906"/>
              <a:gd name="adj2" fmla="val -3683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滑鼠左鍵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點選物件與選單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6215074" y="3643314"/>
            <a:ext cx="2571768" cy="2643206"/>
          </a:xfrm>
          <a:prstGeom prst="wedgeRoundRectCallout">
            <a:avLst>
              <a:gd name="adj1" fmla="val -93578"/>
              <a:gd name="adj2" fmla="val -3472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滑鼠右鍵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可翻轉平台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285720" y="1500174"/>
            <a:ext cx="4214842" cy="1857388"/>
          </a:xfrm>
          <a:prstGeom prst="wedgeRoundRectCallout">
            <a:avLst>
              <a:gd name="adj1" fmla="val 51905"/>
              <a:gd name="adj2" fmla="val 69744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中間滾輪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往前滾→放大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往後滾→縮小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4786314" y="1500174"/>
            <a:ext cx="4214842" cy="1857388"/>
          </a:xfrm>
          <a:prstGeom prst="wedgeRoundRectCallout">
            <a:avLst>
              <a:gd name="adj1" fmla="val -51542"/>
              <a:gd name="adj2" fmla="val 69744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中間滾輪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ctr"/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壓住不放可拖動平台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切除四邊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/>
          <a:srcRect l="43750" t="51429" r="43750" b="35714"/>
          <a:stretch>
            <a:fillRect/>
          </a:stretch>
        </p:blipFill>
        <p:spPr bwMode="auto">
          <a:xfrm>
            <a:off x="2714612" y="1643050"/>
            <a:ext cx="2333641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10766"/>
              <a:gd name="adj2" fmla="val -87525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點選左邊的「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再用滑鼠左鍵點一下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作品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再回來點一下「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Ｘ平面</a:t>
            </a:r>
            <a:endParaRPr lang="zh-TW" altLang="en-US" sz="4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" name="圖片 4" descr="DSC0079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7158" y="1500174"/>
            <a:ext cx="1800000" cy="1800000"/>
          </a:xfrm>
          <a:prstGeom prst="rect">
            <a:avLst/>
          </a:prstGeom>
        </p:spPr>
      </p:pic>
      <p:sp>
        <p:nvSpPr>
          <p:cNvPr id="10" name="向右箭號 9"/>
          <p:cNvSpPr/>
          <p:nvPr/>
        </p:nvSpPr>
        <p:spPr>
          <a:xfrm>
            <a:off x="1928794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450056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 t="37143" r="73214" b="35714"/>
          <a:stretch>
            <a:fillRect/>
          </a:stretch>
        </p:blipFill>
        <p:spPr bwMode="auto">
          <a:xfrm>
            <a:off x="5429256" y="1643050"/>
            <a:ext cx="327110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橢圓 11"/>
          <p:cNvSpPr/>
          <p:nvPr/>
        </p:nvSpPr>
        <p:spPr>
          <a:xfrm>
            <a:off x="6929454" y="3000372"/>
            <a:ext cx="1357322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 l="42857" t="25714" r="24107" b="25714"/>
          <a:stretch>
            <a:fillRect/>
          </a:stretch>
        </p:blipFill>
        <p:spPr bwMode="auto">
          <a:xfrm>
            <a:off x="6565962" y="1285860"/>
            <a:ext cx="24099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 l="7143" t="22857" r="30357" b="21428"/>
          <a:stretch>
            <a:fillRect/>
          </a:stretch>
        </p:blipFill>
        <p:spPr bwMode="auto">
          <a:xfrm>
            <a:off x="2357422" y="1285860"/>
            <a:ext cx="4071966" cy="2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/>
          <a:srcRect l="44643" t="27143" r="31250" b="27143"/>
          <a:stretch>
            <a:fillRect/>
          </a:stretch>
        </p:blipFill>
        <p:spPr bwMode="auto">
          <a:xfrm>
            <a:off x="285720" y="1285860"/>
            <a:ext cx="19288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將滑鼠移到紅色圓盤上。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按住滑鼠左鍵移動紅色圓盤到模型的右側。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即可將右側不需要的部分切開。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00023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215074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857488" y="3071810"/>
            <a:ext cx="78581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/>
          <a:srcRect l="10714" t="25714" r="55357" b="32857"/>
          <a:stretch>
            <a:fillRect/>
          </a:stretch>
        </p:blipFill>
        <p:spPr bwMode="auto">
          <a:xfrm>
            <a:off x="6858016" y="1857364"/>
            <a:ext cx="215299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l="893" t="27143" r="40178" b="22857"/>
          <a:stretch>
            <a:fillRect/>
          </a:stretch>
        </p:blipFill>
        <p:spPr bwMode="auto">
          <a:xfrm>
            <a:off x="2285984" y="1357298"/>
            <a:ext cx="4143404" cy="2197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/>
          <a:srcRect l="23214" t="7143" r="41071" b="28571"/>
          <a:stretch>
            <a:fillRect/>
          </a:stretch>
        </p:blipFill>
        <p:spPr bwMode="auto">
          <a:xfrm>
            <a:off x="214282" y="1357298"/>
            <a:ext cx="19685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再點一下模型。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按住滑鼠左鍵移動紅色圓盤到模型的左側。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即可將左側不需要的部分切開。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00023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215074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286116" y="3143248"/>
            <a:ext cx="78581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/>
          <a:srcRect l="26785" t="22857" r="33036" b="34286"/>
          <a:stretch>
            <a:fillRect/>
          </a:stretch>
        </p:blipFill>
        <p:spPr bwMode="auto">
          <a:xfrm>
            <a:off x="5500694" y="1643050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/>
          <a:srcRect l="1785" t="34286" r="71429" b="32857"/>
          <a:stretch>
            <a:fillRect/>
          </a:stretch>
        </p:blipFill>
        <p:spPr bwMode="auto">
          <a:xfrm>
            <a:off x="2786050" y="1643050"/>
            <a:ext cx="251586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4"/>
          <a:srcRect l="33928" t="24286" r="37500" b="37143"/>
          <a:stretch>
            <a:fillRect/>
          </a:stretch>
        </p:blipFill>
        <p:spPr bwMode="auto">
          <a:xfrm>
            <a:off x="214282" y="1643050"/>
            <a:ext cx="228601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786190"/>
            <a:ext cx="8501122" cy="2786082"/>
          </a:xfrm>
          <a:prstGeom prst="wedgeRoundRectCallout">
            <a:avLst>
              <a:gd name="adj1" fmla="val -12340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點選模型。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再點一下「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」功能，點選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Ｙ平面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928794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072066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714744" y="2928934"/>
            <a:ext cx="114300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2"/>
          <a:srcRect l="42857" t="25714" r="24107" b="25714"/>
          <a:stretch>
            <a:fillRect/>
          </a:stretch>
        </p:blipFill>
        <p:spPr bwMode="auto">
          <a:xfrm>
            <a:off x="6565962" y="1285860"/>
            <a:ext cx="240998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 l="7143" t="22857" r="30357" b="21428"/>
          <a:stretch>
            <a:fillRect/>
          </a:stretch>
        </p:blipFill>
        <p:spPr bwMode="auto">
          <a:xfrm>
            <a:off x="2357422" y="1285860"/>
            <a:ext cx="4071966" cy="226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將滑鼠移到紅色圓盤上。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按住滑鼠左鍵移動紅色圓盤到模型的右側。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即可將右側不需要的部分切開。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00023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215074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857488" y="3071810"/>
            <a:ext cx="78581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/>
          <a:srcRect l="23214" t="24286" r="55357" b="34285"/>
          <a:stretch>
            <a:fillRect/>
          </a:stretch>
        </p:blipFill>
        <p:spPr bwMode="auto">
          <a:xfrm>
            <a:off x="6786578" y="1357298"/>
            <a:ext cx="171451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 l="7142" t="25714" r="58929" b="24286"/>
          <a:stretch>
            <a:fillRect/>
          </a:stretch>
        </p:blipFill>
        <p:spPr bwMode="auto">
          <a:xfrm>
            <a:off x="2643174" y="1357298"/>
            <a:ext cx="357190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/>
          <a:srcRect l="33862" t="17143" r="40741" b="37143"/>
          <a:stretch>
            <a:fillRect/>
          </a:stretch>
        </p:blipFill>
        <p:spPr bwMode="auto">
          <a:xfrm>
            <a:off x="285720" y="1285860"/>
            <a:ext cx="19685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將滑鼠移到紅色圓盤上。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按住滑鼠左鍵移動紅色圓盤到模型的上方。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即可將上方不需要的部分切開。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00023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072198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643306" y="3071810"/>
            <a:ext cx="78581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 l="30357" t="30000" r="49107" b="30000"/>
          <a:stretch>
            <a:fillRect/>
          </a:stretch>
        </p:blipFill>
        <p:spPr bwMode="auto">
          <a:xfrm>
            <a:off x="6715140" y="1357298"/>
            <a:ext cx="1928826" cy="2348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/>
          <a:srcRect l="7143" t="30000" r="55357" b="24285"/>
          <a:stretch>
            <a:fillRect/>
          </a:stretch>
        </p:blipFill>
        <p:spPr bwMode="auto">
          <a:xfrm>
            <a:off x="2928926" y="1357298"/>
            <a:ext cx="342902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 l="38393" t="22857" r="33928" b="37143"/>
          <a:stretch>
            <a:fillRect/>
          </a:stretch>
        </p:blipFill>
        <p:spPr bwMode="auto">
          <a:xfrm>
            <a:off x="214282" y="1357298"/>
            <a:ext cx="229367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再點一下模型。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按住滑鼠左鍵移動紅色圓盤到模型的下方。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即可將下方不需要的部分切開。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000232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6215074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714744" y="3214686"/>
            <a:ext cx="78581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2"/>
          <a:srcRect l="16071" t="25714" r="51786" b="27143"/>
          <a:stretch>
            <a:fillRect/>
          </a:stretch>
        </p:blipFill>
        <p:spPr bwMode="auto">
          <a:xfrm>
            <a:off x="3214678" y="1357298"/>
            <a:ext cx="25717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/>
          <a:srcRect l="24107" t="30000" r="48214" b="20000"/>
          <a:stretch>
            <a:fillRect/>
          </a:stretch>
        </p:blipFill>
        <p:spPr bwMode="auto">
          <a:xfrm>
            <a:off x="6572264" y="1357298"/>
            <a:ext cx="2071702" cy="233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「移動」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利用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滑鼠左鍵點選被切下來的部分。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再利用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DELETE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按鍵將其刪除。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2285984" y="264318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715008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3571868" y="1571612"/>
            <a:ext cx="1143008" cy="207170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4"/>
          <a:srcRect t="18571" r="84822" b="52857"/>
          <a:stretch>
            <a:fillRect/>
          </a:stretch>
        </p:blipFill>
        <p:spPr bwMode="auto">
          <a:xfrm>
            <a:off x="357158" y="1357298"/>
            <a:ext cx="19430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橢圓 13"/>
          <p:cNvSpPr/>
          <p:nvPr/>
        </p:nvSpPr>
        <p:spPr>
          <a:xfrm>
            <a:off x="428596" y="2214554"/>
            <a:ext cx="785818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DSC009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892" r="19780"/>
          <a:stretch>
            <a:fillRect/>
          </a:stretch>
        </p:blipFill>
        <p:spPr>
          <a:xfrm>
            <a:off x="1285852" y="1643050"/>
            <a:ext cx="4929222" cy="4525963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畫出你的第一個鑰匙圈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5500694" y="1928802"/>
            <a:ext cx="3071834" cy="3357586"/>
          </a:xfrm>
          <a:prstGeom prst="wedgeRoundRectCallout">
            <a:avLst>
              <a:gd name="adj1" fmla="val -64092"/>
              <a:gd name="adj2" fmla="val 3550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在框框中用鉛筆描繪鑰匙圈的圖案。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/>
          <a:srcRect l="33929" t="35714" r="40178" b="30000"/>
          <a:stretch>
            <a:fillRect/>
          </a:stretch>
        </p:blipFill>
        <p:spPr bwMode="auto">
          <a:xfrm>
            <a:off x="6143636" y="1714488"/>
            <a:ext cx="2762269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/>
          <a:srcRect l="31473" t="30000" r="38170" b="21428"/>
          <a:stretch>
            <a:fillRect/>
          </a:stretch>
        </p:blipFill>
        <p:spPr bwMode="auto">
          <a:xfrm>
            <a:off x="3643306" y="1714488"/>
            <a:ext cx="228601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4"/>
          <a:srcRect l="27678" t="30000" r="30357" b="20000"/>
          <a:stretch>
            <a:fillRect/>
          </a:stretch>
        </p:blipFill>
        <p:spPr bwMode="auto">
          <a:xfrm>
            <a:off x="285720" y="1714488"/>
            <a:ext cx="297386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5000636"/>
            <a:ext cx="8501122" cy="1643074"/>
          </a:xfrm>
          <a:prstGeom prst="wedgeRoundRectCallout">
            <a:avLst>
              <a:gd name="adj1" fmla="val -9585"/>
              <a:gd name="adj2" fmla="val -97147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重複剛剛的動作，將其他三個被切除下來的部分刪除。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僅留下我們要的模型。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3000364" y="321468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572132" y="3143248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 l="1785" t="32857" r="50000" b="22857"/>
          <a:stretch>
            <a:fillRect/>
          </a:stretch>
        </p:blipFill>
        <p:spPr bwMode="auto">
          <a:xfrm>
            <a:off x="642910" y="1428736"/>
            <a:ext cx="385765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 l="29464" t="28571" r="38393" b="31429"/>
          <a:stretch>
            <a:fillRect/>
          </a:stretch>
        </p:blipFill>
        <p:spPr bwMode="auto">
          <a:xfrm>
            <a:off x="5286380" y="1428736"/>
            <a:ext cx="2857520" cy="222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8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42844" y="4214818"/>
            <a:ext cx="8858280" cy="2357454"/>
          </a:xfrm>
          <a:prstGeom prst="wedgeRoundRectCallout">
            <a:avLst>
              <a:gd name="adj1" fmla="val -2855"/>
              <a:gd name="adj2" fmla="val -6598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切割方向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中，選擇「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Ｚ平面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endParaRPr lang="en-US" altLang="zh-TW" sz="44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記住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「切割位置」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的數字</a:t>
            </a:r>
            <a:r>
              <a:rPr lang="en-US" altLang="zh-TW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(3.91)</a:t>
            </a:r>
          </a:p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切成上下兩個</a:t>
            </a:r>
            <a:endParaRPr lang="zh-TW" altLang="en-US" sz="44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500562" y="292893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8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142844" y="4214818"/>
            <a:ext cx="8858280" cy="2357454"/>
          </a:xfrm>
          <a:prstGeom prst="wedgeRoundRectCallout">
            <a:avLst>
              <a:gd name="adj1" fmla="val -2855"/>
              <a:gd name="adj2" fmla="val -65982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點選上面的模型。並在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「切割位置」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輸入多</a:t>
            </a:r>
            <a:r>
              <a:rPr lang="en-US" altLang="zh-TW" sz="440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0.01(</a:t>
            </a:r>
            <a:r>
              <a:rPr lang="en-US" altLang="zh-TW" sz="440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3.92</a:t>
            </a:r>
            <a:r>
              <a:rPr lang="en-US" altLang="zh-TW" sz="440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44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然後再點選</a:t>
            </a:r>
            <a:r>
              <a:rPr lang="zh-TW" altLang="en-US" sz="4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「開始切割」。</a:t>
            </a:r>
            <a:endParaRPr lang="en-US" altLang="zh-TW" sz="4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500562" y="2928934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7143" t="32857" r="50000" b="22857"/>
          <a:stretch>
            <a:fillRect/>
          </a:stretch>
        </p:blipFill>
        <p:spPr bwMode="auto">
          <a:xfrm>
            <a:off x="571472" y="1428735"/>
            <a:ext cx="3643338" cy="235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橢圓 9"/>
          <p:cNvSpPr/>
          <p:nvPr/>
        </p:nvSpPr>
        <p:spPr>
          <a:xfrm>
            <a:off x="928662" y="2571744"/>
            <a:ext cx="1143008" cy="3571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85720" y="2928934"/>
            <a:ext cx="9541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4.0mm</a:t>
            </a:r>
            <a:endParaRPr lang="zh-TW" altLang="en-US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/>
          <a:srcRect l="37500" t="37143" r="29464" b="22857"/>
          <a:stretch>
            <a:fillRect/>
          </a:stretch>
        </p:blipFill>
        <p:spPr bwMode="auto">
          <a:xfrm>
            <a:off x="5357817" y="1428736"/>
            <a:ext cx="3020807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2"/>
          <a:srcRect l="31250" t="27143" r="40178" b="41428"/>
          <a:stretch>
            <a:fillRect/>
          </a:stretch>
        </p:blipFill>
        <p:spPr bwMode="auto">
          <a:xfrm>
            <a:off x="5143504" y="1285860"/>
            <a:ext cx="228601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/>
          <a:srcRect t="18571" r="84822" b="52857"/>
          <a:stretch>
            <a:fillRect/>
          </a:stretch>
        </p:blipFill>
        <p:spPr bwMode="auto">
          <a:xfrm>
            <a:off x="357158" y="1357298"/>
            <a:ext cx="1943068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4"/>
          <a:srcRect l="25893" t="20000" r="42857" b="34286"/>
          <a:stretch>
            <a:fillRect/>
          </a:stretch>
        </p:blipFill>
        <p:spPr bwMode="auto">
          <a:xfrm>
            <a:off x="2428860" y="1285860"/>
            <a:ext cx="250033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7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3857628"/>
            <a:ext cx="8501122" cy="2786082"/>
          </a:xfrm>
          <a:prstGeom prst="wedgeRoundRectCallout">
            <a:avLst>
              <a:gd name="adj1" fmla="val -8011"/>
              <a:gd name="adj2" fmla="val -60308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「移動」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利用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滑鼠左鍵點選並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刪除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被切下來的上面及下面部分。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僅留下中間最薄的部分。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向右箭號 9"/>
          <p:cNvSpPr/>
          <p:nvPr/>
        </p:nvSpPr>
        <p:spPr>
          <a:xfrm>
            <a:off x="1714480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>
            <a:off x="5572132" y="2714620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28596" y="2214554"/>
            <a:ext cx="785818" cy="92869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/>
          <a:srcRect l="32143" t="34286" r="47321" b="44285"/>
          <a:stretch>
            <a:fillRect/>
          </a:stretch>
        </p:blipFill>
        <p:spPr bwMode="auto">
          <a:xfrm>
            <a:off x="6929454" y="2428868"/>
            <a:ext cx="1643074" cy="107157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DSC008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57752" y="1357298"/>
            <a:ext cx="3768750" cy="360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13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1500174"/>
            <a:ext cx="4357718" cy="3571900"/>
          </a:xfrm>
          <a:prstGeom prst="wedgeRoundRectCallout">
            <a:avLst>
              <a:gd name="adj1" fmla="val 75051"/>
              <a:gd name="adj2" fmla="val 342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移動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放到底板上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」，讓模型平貼在底板上。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5715008" y="4214818"/>
            <a:ext cx="200026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85720" y="5286388"/>
            <a:ext cx="86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如果忘了做這個動作，列印時就會因為模型懸空而容易造成列印失敗。</a:t>
            </a:r>
            <a:endParaRPr lang="zh-TW" altLang="en-US" sz="4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35000" r="81920" b="42500"/>
          <a:stretch>
            <a:fillRect/>
          </a:stretch>
        </p:blipFill>
        <p:spPr bwMode="auto">
          <a:xfrm>
            <a:off x="4929189" y="1714488"/>
            <a:ext cx="394943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14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1500174"/>
            <a:ext cx="4357718" cy="3571900"/>
          </a:xfrm>
          <a:prstGeom prst="wedgeRoundRectCallout">
            <a:avLst>
              <a:gd name="adj1" fmla="val 75051"/>
              <a:gd name="adj2" fmla="val 34246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點選模型。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縮放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功能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保持比例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打勾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4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X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或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Y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取最大的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值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改成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50mm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6572264" y="3857628"/>
            <a:ext cx="200026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285720" y="5286388"/>
            <a:ext cx="86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這樣才能做出比較大的鑰匙圈。</a:t>
            </a:r>
            <a:endParaRPr lang="zh-TW" altLang="en-US" sz="4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6500826" y="2500306"/>
            <a:ext cx="2000264" cy="10001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7143" t="40000" r="83036" b="45714"/>
          <a:stretch>
            <a:fillRect/>
          </a:stretch>
        </p:blipFill>
        <p:spPr bwMode="auto">
          <a:xfrm>
            <a:off x="6429388" y="1643050"/>
            <a:ext cx="227887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使用</a:t>
            </a:r>
            <a:r>
              <a:rPr lang="en-US" altLang="zh-TW" sz="6000" dirty="0" err="1" smtClean="0">
                <a:latin typeface="華康超明體" pitchFamily="49" charset="-120"/>
                <a:ea typeface="華康超明體" pitchFamily="49" charset="-120"/>
              </a:rPr>
              <a:t>FlashPrint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軟體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15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428596" y="4143380"/>
            <a:ext cx="8429684" cy="2500330"/>
          </a:xfrm>
          <a:prstGeom prst="wedgeRoundRectCallout">
            <a:avLst>
              <a:gd name="adj1" fmla="val 18704"/>
              <a:gd name="adj2" fmla="val -5948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縮放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保持比例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」的「打勾」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取消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Ｚ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的數值改為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3mm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圖片 7" descr="DSC0080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6050" y="1500174"/>
            <a:ext cx="2520000" cy="2520000"/>
          </a:xfrm>
          <a:prstGeom prst="rect">
            <a:avLst/>
          </a:prstGeom>
        </p:spPr>
      </p:pic>
      <p:pic>
        <p:nvPicPr>
          <p:cNvPr id="10" name="圖片 9" descr="DSC008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164506" y="1785926"/>
            <a:ext cx="2907692" cy="1800000"/>
          </a:xfrm>
          <a:prstGeom prst="rect">
            <a:avLst/>
          </a:prstGeom>
        </p:spPr>
      </p:pic>
      <p:sp>
        <p:nvSpPr>
          <p:cNvPr id="15" name="橢圓 14"/>
          <p:cNvSpPr/>
          <p:nvPr/>
        </p:nvSpPr>
        <p:spPr>
          <a:xfrm>
            <a:off x="214282" y="2643182"/>
            <a:ext cx="571504" cy="57150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857224" y="2500306"/>
            <a:ext cx="42862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3428992" y="3143248"/>
            <a:ext cx="428628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6858016" y="2714620"/>
            <a:ext cx="785818" cy="50006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>
            <a:off x="2285984" y="2500306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>
            <a:off x="5786446" y="300037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完成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模型製作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500174"/>
            <a:ext cx="8001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存檔準備列印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8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1571612"/>
            <a:ext cx="1656063" cy="1071570"/>
          </a:xfrm>
        </p:spPr>
      </p:pic>
      <p:pic>
        <p:nvPicPr>
          <p:cNvPr id="6" name="圖片 5" descr="DSC008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214546" y="1571612"/>
            <a:ext cx="2720139" cy="1285884"/>
          </a:xfrm>
          <a:prstGeom prst="rect">
            <a:avLst/>
          </a:prstGeom>
        </p:spPr>
      </p:pic>
      <p:pic>
        <p:nvPicPr>
          <p:cNvPr id="7" name="圖片 6" descr="DSC0081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43472" y="1571612"/>
            <a:ext cx="3800502" cy="1357322"/>
          </a:xfrm>
          <a:prstGeom prst="rect">
            <a:avLst/>
          </a:prstGeom>
        </p:spPr>
      </p:pic>
      <p:sp>
        <p:nvSpPr>
          <p:cNvPr id="8" name="圓角矩形圖說文字 7"/>
          <p:cNvSpPr/>
          <p:nvPr/>
        </p:nvSpPr>
        <p:spPr>
          <a:xfrm>
            <a:off x="428596" y="3143248"/>
            <a:ext cx="8429684" cy="3500462"/>
          </a:xfrm>
          <a:prstGeom prst="wedgeRoundRectCallout">
            <a:avLst>
              <a:gd name="adj1" fmla="val 28726"/>
              <a:gd name="adj2" fmla="val -7544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點選左上角的「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文件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點選「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另存為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...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」功能。</a:t>
            </a:r>
            <a:endParaRPr lang="en-US" altLang="zh-TW" sz="4000" dirty="0" smtClean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在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「檔案名稱」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中，輸入自己喜歡的檔名，但是一定要記得加上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.STL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的副檔名才行喔。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1643042" y="1214422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>
            <a:off x="4429124" y="1357298"/>
            <a:ext cx="928694" cy="785818"/>
          </a:xfrm>
          <a:prstGeom prst="rightArrow">
            <a:avLst>
              <a:gd name="adj1" fmla="val 50000"/>
              <a:gd name="adj2" fmla="val 6264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6715140" y="1785926"/>
            <a:ext cx="928694" cy="42862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6011882"/>
          </a:xfrm>
        </p:spPr>
        <p:txBody>
          <a:bodyPr>
            <a:noAutofit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請將你已經存好</a:t>
            </a:r>
            <a:r>
              <a:rPr lang="en-US" altLang="zh-TW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STL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檔案的記憶卡拿給同學</a:t>
            </a:r>
            <a:r>
              <a:rPr lang="zh-TW" altLang="en-US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匯整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，做成</a:t>
            </a:r>
            <a:r>
              <a:rPr lang="zh-TW" altLang="en-US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切片檔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，準備開始</a:t>
            </a:r>
            <a:r>
              <a:rPr lang="zh-TW" altLang="en-US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列印</a:t>
            </a:r>
            <a:r>
              <a:rPr lang="en-US" altLang="zh-TW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8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模型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囉！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DSC00928.JPG"/>
          <p:cNvPicPr>
            <a:picLocks noChangeAspect="1"/>
          </p:cNvPicPr>
          <p:nvPr/>
        </p:nvPicPr>
        <p:blipFill>
          <a:blip r:embed="rId2" cstate="print"/>
          <a:srcRect l="27344" t="20864" r="28906" b="11153"/>
          <a:stretch>
            <a:fillRect/>
          </a:stretch>
        </p:blipFill>
        <p:spPr>
          <a:xfrm>
            <a:off x="3286116" y="1571612"/>
            <a:ext cx="5429288" cy="475062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描繪外框線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57158" y="1643050"/>
            <a:ext cx="2928958" cy="2928958"/>
          </a:xfrm>
          <a:prstGeom prst="wedgeRoundRectCallout">
            <a:avLst>
              <a:gd name="adj1" fmla="val 67486"/>
              <a:gd name="adj2" fmla="val -5331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8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利用簽字筆描繪鑰匙圈的外框線。</a:t>
            </a:r>
            <a:endParaRPr lang="zh-TW" altLang="en-US" sz="48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將鑰匙圈全部塗黑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" name="內容版面配置區 5" descr="DSC009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225" r="26002"/>
          <a:stretch>
            <a:fillRect/>
          </a:stretch>
        </p:blipFill>
        <p:spPr>
          <a:xfrm>
            <a:off x="2500298" y="1600200"/>
            <a:ext cx="4000528" cy="4525963"/>
          </a:xfrm>
        </p:spPr>
      </p:pic>
      <p:sp>
        <p:nvSpPr>
          <p:cNvPr id="7" name="橢圓 6"/>
          <p:cNvSpPr/>
          <p:nvPr/>
        </p:nvSpPr>
        <p:spPr>
          <a:xfrm>
            <a:off x="3714744" y="2714620"/>
            <a:ext cx="714380" cy="642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3357554" y="4357694"/>
            <a:ext cx="714380" cy="642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6357950" y="2143116"/>
            <a:ext cx="2357454" cy="1714512"/>
          </a:xfrm>
          <a:prstGeom prst="wedgeRoundRectCallout">
            <a:avLst>
              <a:gd name="adj1" fmla="val -80778"/>
              <a:gd name="adj2" fmla="val 79410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正確做法：要完全塗黑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5214942" y="4286256"/>
            <a:ext cx="714380" cy="642942"/>
          </a:xfrm>
          <a:prstGeom prst="ellipse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42844" y="1571612"/>
            <a:ext cx="2643206" cy="1633550"/>
          </a:xfrm>
          <a:prstGeom prst="wedgeRoundRectCallout">
            <a:avLst>
              <a:gd name="adj1" fmla="val 86671"/>
              <a:gd name="adj2" fmla="val 3845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錯誤做法：有空隙沒塗到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圓角矩形圖說文字 11"/>
          <p:cNvSpPr/>
          <p:nvPr/>
        </p:nvSpPr>
        <p:spPr>
          <a:xfrm>
            <a:off x="214282" y="3429000"/>
            <a:ext cx="2643206" cy="1633550"/>
          </a:xfrm>
          <a:prstGeom prst="wedgeRoundRectCallout">
            <a:avLst>
              <a:gd name="adj1" fmla="val 71484"/>
              <a:gd name="adj2" fmla="val 1865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錯誤做法：有空隙沒塗到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鏤空的鑰匙圈畫法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0034" y="5000636"/>
            <a:ext cx="8143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>
                <a:latin typeface="華康超明體" pitchFamily="49" charset="-120"/>
                <a:ea typeface="華康超明體" pitchFamily="49" charset="-120"/>
              </a:rPr>
              <a:t>塗黑的框線不要太細，盡量能有</a:t>
            </a:r>
            <a:r>
              <a:rPr lang="en-US" altLang="zh-TW" sz="4800" dirty="0" smtClean="0">
                <a:latin typeface="華康超明體" pitchFamily="49" charset="-120"/>
                <a:ea typeface="華康超明體" pitchFamily="49" charset="-120"/>
              </a:rPr>
              <a:t>0.5</a:t>
            </a:r>
            <a:r>
              <a:rPr lang="zh-TW" altLang="en-US" sz="4800" dirty="0" smtClean="0">
                <a:latin typeface="華康超明體" pitchFamily="49" charset="-120"/>
                <a:ea typeface="華康超明體" pitchFamily="49" charset="-120"/>
              </a:rPr>
              <a:t>公分以上比較好。</a:t>
            </a:r>
            <a:endParaRPr lang="zh-TW" altLang="en-US" sz="48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0" name="圖片 9" descr="DSC00930.JPG"/>
          <p:cNvPicPr>
            <a:picLocks noChangeAspect="1"/>
          </p:cNvPicPr>
          <p:nvPr/>
        </p:nvPicPr>
        <p:blipFill>
          <a:blip r:embed="rId2" cstate="print"/>
          <a:srcRect l="25781" t="20865" r="33594" b="6990"/>
          <a:stretch>
            <a:fillRect/>
          </a:stretch>
        </p:blipFill>
        <p:spPr>
          <a:xfrm>
            <a:off x="2928926" y="1714488"/>
            <a:ext cx="3143272" cy="314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甜甜圈 12"/>
          <p:cNvSpPr/>
          <p:nvPr/>
        </p:nvSpPr>
        <p:spPr>
          <a:xfrm>
            <a:off x="1000100" y="2000240"/>
            <a:ext cx="2857520" cy="2643206"/>
          </a:xfrm>
          <a:prstGeom prst="donut">
            <a:avLst>
              <a:gd name="adj" fmla="val 9384"/>
            </a:avLst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錯誤的畫法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心形 5"/>
          <p:cNvSpPr/>
          <p:nvPr/>
        </p:nvSpPr>
        <p:spPr>
          <a:xfrm>
            <a:off x="1285852" y="2571744"/>
            <a:ext cx="2286016" cy="1928826"/>
          </a:xfrm>
          <a:prstGeom prst="hear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甜甜圈 9"/>
          <p:cNvSpPr/>
          <p:nvPr/>
        </p:nvSpPr>
        <p:spPr>
          <a:xfrm>
            <a:off x="3357554" y="1571612"/>
            <a:ext cx="714380" cy="714380"/>
          </a:xfrm>
          <a:prstGeom prst="donu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乘號 10"/>
          <p:cNvSpPr/>
          <p:nvPr/>
        </p:nvSpPr>
        <p:spPr>
          <a:xfrm>
            <a:off x="7429520" y="1428736"/>
            <a:ext cx="1000132" cy="92869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甜甜圈 13"/>
          <p:cNvSpPr/>
          <p:nvPr/>
        </p:nvSpPr>
        <p:spPr>
          <a:xfrm>
            <a:off x="4929190" y="1857364"/>
            <a:ext cx="2857520" cy="2643206"/>
          </a:xfrm>
          <a:prstGeom prst="donut">
            <a:avLst>
              <a:gd name="adj" fmla="val 93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心形 14"/>
          <p:cNvSpPr/>
          <p:nvPr/>
        </p:nvSpPr>
        <p:spPr>
          <a:xfrm>
            <a:off x="5572132" y="2643182"/>
            <a:ext cx="1571636" cy="1326068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圖說文字 6"/>
          <p:cNvSpPr/>
          <p:nvPr/>
        </p:nvSpPr>
        <p:spPr>
          <a:xfrm>
            <a:off x="285720" y="5143512"/>
            <a:ext cx="8572560" cy="1571636"/>
          </a:xfrm>
          <a:prstGeom prst="wedgeRoundRectCallout">
            <a:avLst>
              <a:gd name="adj1" fmla="val 21477"/>
              <a:gd name="adj2" fmla="val -87633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圖案一定要「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連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」在一起，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不能分開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，否則會印出「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兩個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」以上的物件喔！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錯誤的畫法</a:t>
            </a:r>
            <a:r>
              <a:rPr lang="en-US" altLang="zh-TW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甜甜圈 9"/>
          <p:cNvSpPr/>
          <p:nvPr/>
        </p:nvSpPr>
        <p:spPr>
          <a:xfrm>
            <a:off x="3357554" y="1571612"/>
            <a:ext cx="714380" cy="714380"/>
          </a:xfrm>
          <a:prstGeom prst="donu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乘號 10"/>
          <p:cNvSpPr/>
          <p:nvPr/>
        </p:nvSpPr>
        <p:spPr>
          <a:xfrm>
            <a:off x="7429520" y="1428736"/>
            <a:ext cx="1000132" cy="928694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圖說文字 6"/>
          <p:cNvSpPr/>
          <p:nvPr/>
        </p:nvSpPr>
        <p:spPr>
          <a:xfrm>
            <a:off x="571472" y="5143512"/>
            <a:ext cx="7929618" cy="1571636"/>
          </a:xfrm>
          <a:prstGeom prst="wedgeRoundRectCallout">
            <a:avLst>
              <a:gd name="adj1" fmla="val 22217"/>
              <a:gd name="adj2" fmla="val -89259"/>
              <a:gd name="adj3" fmla="val 16667"/>
            </a:avLst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連接的地方「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太細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」或「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太小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」也不行，會在列印後斷裂喔。</a:t>
            </a:r>
            <a:endParaRPr lang="zh-TW" altLang="en-US" sz="4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心形 15"/>
          <p:cNvSpPr/>
          <p:nvPr/>
        </p:nvSpPr>
        <p:spPr>
          <a:xfrm rot="18685529">
            <a:off x="752564" y="2007961"/>
            <a:ext cx="1143008" cy="1366587"/>
          </a:xfrm>
          <a:prstGeom prst="hear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心形 16"/>
          <p:cNvSpPr/>
          <p:nvPr/>
        </p:nvSpPr>
        <p:spPr>
          <a:xfrm rot="7947048">
            <a:off x="1740523" y="2834042"/>
            <a:ext cx="1143008" cy="1401112"/>
          </a:xfrm>
          <a:prstGeom prst="hear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心形 17"/>
          <p:cNvSpPr/>
          <p:nvPr/>
        </p:nvSpPr>
        <p:spPr>
          <a:xfrm rot="13195779">
            <a:off x="803605" y="2931284"/>
            <a:ext cx="1143008" cy="1361156"/>
          </a:xfrm>
          <a:prstGeom prst="hear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心形 18"/>
          <p:cNvSpPr/>
          <p:nvPr/>
        </p:nvSpPr>
        <p:spPr>
          <a:xfrm rot="2457298">
            <a:off x="1696956" y="1923596"/>
            <a:ext cx="1143008" cy="1352214"/>
          </a:xfrm>
          <a:prstGeom prst="hear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等腰三角形 19"/>
          <p:cNvSpPr/>
          <p:nvPr/>
        </p:nvSpPr>
        <p:spPr>
          <a:xfrm>
            <a:off x="1623163" y="3429000"/>
            <a:ext cx="500066" cy="1357322"/>
          </a:xfrm>
          <a:prstGeom prst="triangl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等腰三角形 25"/>
          <p:cNvSpPr/>
          <p:nvPr/>
        </p:nvSpPr>
        <p:spPr>
          <a:xfrm rot="18219726">
            <a:off x="6084854" y="2934840"/>
            <a:ext cx="1000026" cy="13573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等腰三角形 26"/>
          <p:cNvSpPr/>
          <p:nvPr/>
        </p:nvSpPr>
        <p:spPr>
          <a:xfrm rot="14376992">
            <a:off x="6112806" y="2183196"/>
            <a:ext cx="1000026" cy="13573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等腰三角形 27"/>
          <p:cNvSpPr/>
          <p:nvPr/>
        </p:nvSpPr>
        <p:spPr>
          <a:xfrm rot="10207805">
            <a:off x="5386200" y="1861009"/>
            <a:ext cx="1000026" cy="13573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等腰三角形 28"/>
          <p:cNvSpPr/>
          <p:nvPr/>
        </p:nvSpPr>
        <p:spPr>
          <a:xfrm rot="5666944">
            <a:off x="4814077" y="2494002"/>
            <a:ext cx="1000026" cy="13573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等腰三角形 29"/>
          <p:cNvSpPr/>
          <p:nvPr/>
        </p:nvSpPr>
        <p:spPr>
          <a:xfrm rot="1542698">
            <a:off x="5201703" y="3184150"/>
            <a:ext cx="1000026" cy="135732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2654</TotalTime>
  <Words>1318</Words>
  <Application>Microsoft Office PowerPoint</Application>
  <PresentationFormat>如螢幕大小 (4:3)</PresentationFormat>
  <Paragraphs>147</Paragraphs>
  <Slides>49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49</vt:i4>
      </vt:variant>
    </vt:vector>
  </HeadingPairs>
  <TitlesOfParts>
    <vt:vector size="50" baseType="lpstr">
      <vt:lpstr>Office 佈景主題</vt:lpstr>
      <vt:lpstr>手繪3D鑰匙圈 從2D變3D</vt:lpstr>
      <vt:lpstr>使用的工具與設備</vt:lpstr>
      <vt:lpstr>畫一個2D圖案</vt:lpstr>
      <vt:lpstr>畫出你的第一個鑰匙圈</vt:lpstr>
      <vt:lpstr>描繪外框線</vt:lpstr>
      <vt:lpstr>將鑰匙圈全部塗黑</vt:lpstr>
      <vt:lpstr>鏤空的鑰匙圈畫法</vt:lpstr>
      <vt:lpstr>錯誤的畫法1</vt:lpstr>
      <vt:lpstr>錯誤的畫法2</vt:lpstr>
      <vt:lpstr>設計鑰匙圈的孔洞1</vt:lpstr>
      <vt:lpstr>拍攝照片</vt:lpstr>
      <vt:lpstr>如何裝上記憶卡1</vt:lpstr>
      <vt:lpstr>如何裝上記憶卡2</vt:lpstr>
      <vt:lpstr>如何裝上記憶卡3</vt:lpstr>
      <vt:lpstr>開啟電源</vt:lpstr>
      <vt:lpstr>設定近拍模式1</vt:lpstr>
      <vt:lpstr>設定近拍模式2</vt:lpstr>
      <vt:lpstr>開始拍照3</vt:lpstr>
      <vt:lpstr>注意影像的大小</vt:lpstr>
      <vt:lpstr>注意光線與角度的影響</vt:lpstr>
      <vt:lpstr>拍照完成</vt:lpstr>
      <vt:lpstr>將記憶卡插入電腦</vt:lpstr>
      <vt:lpstr>製作３Ｄ鑰匙圈</vt:lpstr>
      <vt:lpstr>使用FlashPrint軟體1</vt:lpstr>
      <vt:lpstr>使用FlashPrint軟體2</vt:lpstr>
      <vt:lpstr>使用FlashPrint軟體3</vt:lpstr>
      <vt:lpstr>使用FlashPrint軟體4</vt:lpstr>
      <vt:lpstr>使用FlashPrint軟體5</vt:lpstr>
      <vt:lpstr>使用FlashPrint軟體6</vt:lpstr>
      <vt:lpstr>滑鼠的操作技巧</vt:lpstr>
      <vt:lpstr>切除四邊</vt:lpstr>
      <vt:lpstr>使用FlashPrint軟體7</vt:lpstr>
      <vt:lpstr>使用FlashPrint軟體7</vt:lpstr>
      <vt:lpstr>使用FlashPrint軟體7</vt:lpstr>
      <vt:lpstr>使用FlashPrint軟體7</vt:lpstr>
      <vt:lpstr>使用FlashPrint軟體7</vt:lpstr>
      <vt:lpstr>使用FlashPrint軟體7</vt:lpstr>
      <vt:lpstr>使用FlashPrint軟體7</vt:lpstr>
      <vt:lpstr>使用FlashPrint軟體7</vt:lpstr>
      <vt:lpstr>使用FlashPrint軟體7</vt:lpstr>
      <vt:lpstr>使用FlashPrint軟體8</vt:lpstr>
      <vt:lpstr>使用FlashPrint軟體8</vt:lpstr>
      <vt:lpstr>使用FlashPrint軟體7</vt:lpstr>
      <vt:lpstr>使用FlashPrint軟體13</vt:lpstr>
      <vt:lpstr>使用FlashPrint軟體14</vt:lpstr>
      <vt:lpstr>使用FlashPrint軟體15</vt:lpstr>
      <vt:lpstr>完成3D模型製作</vt:lpstr>
      <vt:lpstr>存檔準備列印</vt:lpstr>
      <vt:lpstr>請將你已經存好STL 檔案的記憶卡拿給同學匯整，做成切片檔，準備開始列印3D模型囉！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手繪3D鑰匙圈 從2D變3D</dc:title>
  <dc:creator>ASUS</dc:creator>
  <cp:lastModifiedBy>USER</cp:lastModifiedBy>
  <cp:revision>45</cp:revision>
  <dcterms:created xsi:type="dcterms:W3CDTF">2016-07-31T03:19:24Z</dcterms:created>
  <dcterms:modified xsi:type="dcterms:W3CDTF">2017-04-12T02:09:48Z</dcterms:modified>
</cp:coreProperties>
</file>